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64" r:id="rId5"/>
    <p:sldMasterId id="2147483665"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Lst>
  <p:sldSz cy="68580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mAuthor clrIdx="0" id="0" initials="" lastIdx="1" name="Amy Knowles"/>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slide" Target="slides/slide55.xml"/><Relationship Id="rId61" Type="http://schemas.openxmlformats.org/officeDocument/2006/relationships/slide" Target="slides/slide54.xml"/><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60" Type="http://schemas.openxmlformats.org/officeDocument/2006/relationships/slide" Target="slides/slide53.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slide" Target="slides/slide44.xml"/><Relationship Id="rId50" Type="http://schemas.openxmlformats.org/officeDocument/2006/relationships/slide" Target="slides/slide43.xml"/><Relationship Id="rId53" Type="http://schemas.openxmlformats.org/officeDocument/2006/relationships/slide" Target="slides/slide46.xml"/><Relationship Id="rId52" Type="http://schemas.openxmlformats.org/officeDocument/2006/relationships/slide" Target="slides/slide45.xml"/><Relationship Id="rId11" Type="http://schemas.openxmlformats.org/officeDocument/2006/relationships/slide" Target="slides/slide4.xml"/><Relationship Id="rId55" Type="http://schemas.openxmlformats.org/officeDocument/2006/relationships/slide" Target="slides/slide48.xml"/><Relationship Id="rId10" Type="http://schemas.openxmlformats.org/officeDocument/2006/relationships/slide" Target="slides/slide3.xml"/><Relationship Id="rId54" Type="http://schemas.openxmlformats.org/officeDocument/2006/relationships/slide" Target="slides/slide47.xml"/><Relationship Id="rId13" Type="http://schemas.openxmlformats.org/officeDocument/2006/relationships/slide" Target="slides/slide6.xml"/><Relationship Id="rId57" Type="http://schemas.openxmlformats.org/officeDocument/2006/relationships/slide" Target="slides/slide50.xml"/><Relationship Id="rId12" Type="http://schemas.openxmlformats.org/officeDocument/2006/relationships/slide" Target="slides/slide5.xml"/><Relationship Id="rId56" Type="http://schemas.openxmlformats.org/officeDocument/2006/relationships/slide" Target="slides/slide49.xml"/><Relationship Id="rId15" Type="http://schemas.openxmlformats.org/officeDocument/2006/relationships/slide" Target="slides/slide8.xml"/><Relationship Id="rId59" Type="http://schemas.openxmlformats.org/officeDocument/2006/relationships/slide" Target="slides/slide52.xml"/><Relationship Id="rId14" Type="http://schemas.openxmlformats.org/officeDocument/2006/relationships/slide" Target="slides/slide7.xml"/><Relationship Id="rId58" Type="http://schemas.openxmlformats.org/officeDocument/2006/relationships/slide" Target="slides/slide51.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m authorId="0" idx="1">
    <p:pos x="6000" y="0"/>
    <p:text>Colleen, I really like what you added: the additional text structure makes that portion feel a little more grounded (and it is such an important part!), and I also like the choice that it provides. 
Your example is reassuring and very relate-able.
I also really like the "What's New This Year" slide.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marL="0" marR="0" rtl="0" algn="l">
              <a:spcBef>
                <a:spcPts val="0"/>
              </a:spcBef>
              <a:defRPr/>
            </a:lvl1pPr>
            <a:lvl2pPr indent="0" marL="0" marR="0" rtl="0" algn="l">
              <a:spcBef>
                <a:spcPts val="0"/>
              </a:spcBef>
              <a:defRPr/>
            </a:lvl2pPr>
            <a:lvl3pPr indent="0" marL="0" marR="0" rtl="0" algn="l">
              <a:spcBef>
                <a:spcPts val="0"/>
              </a:spcBef>
              <a:defRPr/>
            </a:lvl3pPr>
            <a:lvl4pPr indent="0" marL="0" marR="0" rtl="0" algn="l">
              <a:spcBef>
                <a:spcPts val="0"/>
              </a:spcBef>
              <a:defRPr/>
            </a:lvl4pPr>
            <a:lvl5pPr indent="0" marL="0" marR="0" rtl="0" algn="l">
              <a:spcBef>
                <a:spcPts val="0"/>
              </a:spcBef>
              <a:defRPr/>
            </a:lvl5pPr>
            <a:lvl6pPr indent="0" marL="0" marR="0" rtl="0" algn="l">
              <a:spcBef>
                <a:spcPts val="0"/>
              </a:spcBef>
              <a:defRPr/>
            </a:lvl6pPr>
            <a:lvl7pPr indent="0" marL="0" marR="0" rtl="0" algn="l">
              <a:spcBef>
                <a:spcPts val="0"/>
              </a:spcBef>
              <a:defRPr/>
            </a:lvl7pPr>
            <a:lvl8pPr indent="0" marL="0" marR="0" rtl="0" algn="l">
              <a:spcBef>
                <a:spcPts val="0"/>
              </a:spcBef>
              <a:defRPr/>
            </a:lvl8pPr>
            <a:lvl9pPr indent="0" marL="0" marR="0" rtl="0" algn="l">
              <a:spcBef>
                <a:spcPts val="0"/>
              </a:spcBef>
              <a:defRPr/>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 name="Shape 53"/>
        <p:cNvGrpSpPr/>
        <p:nvPr/>
      </p:nvGrpSpPr>
      <p:grpSpPr>
        <a:xfrm>
          <a:off x="0" y="0"/>
          <a:ext cx="0" cy="0"/>
          <a:chOff x="0" y="0"/>
          <a:chExt cx="0" cy="0"/>
        </a:xfrm>
      </p:grpSpPr>
      <p:sp>
        <p:nvSpPr>
          <p:cNvPr id="54" name="Shape 54"/>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5" name="Shape 55"/>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Font typeface="Arial"/>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1" name="Shape 131"/>
        <p:cNvGrpSpPr/>
        <p:nvPr/>
      </p:nvGrpSpPr>
      <p:grpSpPr>
        <a:xfrm>
          <a:off x="0" y="0"/>
          <a:ext cx="0" cy="0"/>
          <a:chOff x="0" y="0"/>
          <a:chExt cx="0" cy="0"/>
        </a:xfrm>
      </p:grpSpPr>
      <p:sp>
        <p:nvSpPr>
          <p:cNvPr id="132" name="Shape 132"/>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3" name="Shape 13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Amy</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9" name="Shape 139"/>
        <p:cNvGrpSpPr/>
        <p:nvPr/>
      </p:nvGrpSpPr>
      <p:grpSpPr>
        <a:xfrm>
          <a:off x="0" y="0"/>
          <a:ext cx="0" cy="0"/>
          <a:chOff x="0" y="0"/>
          <a:chExt cx="0" cy="0"/>
        </a:xfrm>
      </p:grpSpPr>
      <p:sp>
        <p:nvSpPr>
          <p:cNvPr id="140" name="Shape 140"/>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1" name="Shape 141"/>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sz="1100"/>
              <a:t>Amy: Pass out writer’s notebooks. create labels. Whip around, telling about your label.</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8" name="Shape 14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5" name="Shape 165"/>
        <p:cNvGrpSpPr/>
        <p:nvPr/>
      </p:nvGrpSpPr>
      <p:grpSpPr>
        <a:xfrm>
          <a:off x="0" y="0"/>
          <a:ext cx="0" cy="0"/>
          <a:chOff x="0" y="0"/>
          <a:chExt cx="0" cy="0"/>
        </a:xfrm>
      </p:grpSpPr>
      <p:sp>
        <p:nvSpPr>
          <p:cNvPr id="166" name="Shape 166"/>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7" name="Shape 16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Betsy: In order to tailor PD to your needs and interests, we need to hear from you. We will collect these papers. First we want to know how you feel about writing. Possible beliefs: Writing is hard. I don’t have time for writing. I enjoy writing. Writing allows me to discover what I don’t know. How did you know this was the right session for you? Table share and volunteer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4" name="Shape 184"/>
        <p:cNvGrpSpPr/>
        <p:nvPr/>
      </p:nvGrpSpPr>
      <p:grpSpPr>
        <a:xfrm>
          <a:off x="0" y="0"/>
          <a:ext cx="0" cy="0"/>
          <a:chOff x="0" y="0"/>
          <a:chExt cx="0" cy="0"/>
        </a:xfrm>
      </p:grpSpPr>
      <p:sp>
        <p:nvSpPr>
          <p:cNvPr id="185" name="Shape 18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6" name="Shape 18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In order to tailor PD to your needs and interests, we need to hear from you. We will collect these papers. First we want to know how you feel about writing. Possible beliefs: Writing is hard. I don’t have time for writing. I enjoy writing. Writing allows me to discover what I don’t know. How did you know this was the right session for you? Table share and volunteer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3" name="Shape 203"/>
        <p:cNvGrpSpPr/>
        <p:nvPr/>
      </p:nvGrpSpPr>
      <p:grpSpPr>
        <a:xfrm>
          <a:off x="0" y="0"/>
          <a:ext cx="0" cy="0"/>
          <a:chOff x="0" y="0"/>
          <a:chExt cx="0" cy="0"/>
        </a:xfrm>
      </p:grpSpPr>
      <p:sp>
        <p:nvSpPr>
          <p:cNvPr id="204" name="Shape 204"/>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05" name="Shape 20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In order to tailor PD to your needs and interests, we need to hear from you. We will collect these papers. First we want to know how you feel about writing. Possible beliefs: Writing is hard. I don’t have time for writing. I enjoy writing. Writing allows me to discover what I don’t know. How did you know this was the right session for you? Table share and volunteer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2" name="Shape 222"/>
        <p:cNvGrpSpPr/>
        <p:nvPr/>
      </p:nvGrpSpPr>
      <p:grpSpPr>
        <a:xfrm>
          <a:off x="0" y="0"/>
          <a:ext cx="0" cy="0"/>
          <a:chOff x="0" y="0"/>
          <a:chExt cx="0" cy="0"/>
        </a:xfrm>
      </p:grpSpPr>
      <p:sp>
        <p:nvSpPr>
          <p:cNvPr id="223" name="Shape 22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24" name="Shape 22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In order to tailor PD to your needs and interests, we need to hear from you. We will collect these papers. First we want to know how you feel about writing. Possible beliefs: Writing is hard. I don’t have time for writing. I enjoy writing. Writing allows me to discover what I don’t know. How did you know this was the right session for you? Table share and volunteer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44" name="Shape 24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You now have a kernel essay--the seed to grow into an expanded essay.</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1" name="Shape 261"/>
        <p:cNvGrpSpPr/>
        <p:nvPr/>
      </p:nvGrpSpPr>
      <p:grpSpPr>
        <a:xfrm>
          <a:off x="0" y="0"/>
          <a:ext cx="0" cy="0"/>
          <a:chOff x="0" y="0"/>
          <a:chExt cx="0" cy="0"/>
        </a:xfrm>
      </p:grpSpPr>
      <p:sp>
        <p:nvSpPr>
          <p:cNvPr id="262" name="Shape 262"/>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63" name="Shape 26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Betsy: Here’s an alternative structure for your use, especially for those who have been involved with OWP before. (There are wall posters with these structures.)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9" name="Shape 299"/>
        <p:cNvGrpSpPr/>
        <p:nvPr/>
      </p:nvGrpSpPr>
      <p:grpSpPr>
        <a:xfrm>
          <a:off x="0" y="0"/>
          <a:ext cx="0" cy="0"/>
          <a:chOff x="0" y="0"/>
          <a:chExt cx="0" cy="0"/>
        </a:xfrm>
      </p:grpSpPr>
      <p:sp>
        <p:nvSpPr>
          <p:cNvPr id="300" name="Shape 30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Betsy: Structure without formula. Throughout the year, we will offer additional structures you can use in your classroom.</a:t>
            </a:r>
          </a:p>
        </p:txBody>
      </p:sp>
      <p:sp>
        <p:nvSpPr>
          <p:cNvPr id="301" name="Shape 3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 name="Shape 59"/>
        <p:cNvGrpSpPr/>
        <p:nvPr/>
      </p:nvGrpSpPr>
      <p:grpSpPr>
        <a:xfrm>
          <a:off x="0" y="0"/>
          <a:ext cx="0" cy="0"/>
          <a:chOff x="0" y="0"/>
          <a:chExt cx="0" cy="0"/>
        </a:xfrm>
      </p:grpSpPr>
      <p:sp>
        <p:nvSpPr>
          <p:cNvPr id="60" name="Shape 60"/>
          <p:cNvSpPr txBox="1"/>
          <p:nvPr>
            <p:ph idx="11" type="ftr"/>
          </p:nvPr>
        </p:nvSpPr>
        <p:spPr>
          <a:xfrm>
            <a:off x="3124200" y="6356350"/>
            <a:ext cx="2895600" cy="365099"/>
          </a:xfrm>
          <a:prstGeom prst="rect">
            <a:avLst/>
          </a:prstGeom>
          <a:noFill/>
          <a:ln cap="flat" cmpd="sng" w="12700">
            <a:solidFill>
              <a:srgbClr val="000000"/>
            </a:solidFill>
            <a:prstDash val="solid"/>
            <a:round/>
            <a:headEnd len="med" w="med" type="none"/>
            <a:tailEnd len="med" w="med" type="none"/>
          </a:ln>
        </p:spPr>
        <p:txBody>
          <a:bodyPr anchorCtr="0" anchor="b"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baseline="0" i="0" sz="1200" u="none" cap="none" strike="noStrike">
              <a:solidFill>
                <a:srgbClr val="000000"/>
              </a:solidFill>
              <a:latin typeface="Arial"/>
              <a:ea typeface="Arial"/>
              <a:cs typeface="Arial"/>
              <a:sym typeface="Arial"/>
            </a:endParaRPr>
          </a:p>
        </p:txBody>
      </p:sp>
      <p:sp>
        <p:nvSpPr>
          <p:cNvPr id="61" name="Shape 6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1100" u="none" cap="none" strike="noStrike">
                <a:solidFill>
                  <a:schemeClr val="dk1"/>
                </a:solidFill>
                <a:latin typeface="Arial"/>
                <a:ea typeface="Arial"/>
                <a:cs typeface="Arial"/>
                <a:sym typeface="Arial"/>
              </a:rPr>
              <a:t> Amy: NWP was awarded a grant through the U.S. Department of Education's i3 (Investing in Innovation) funding stream. </a:t>
            </a:r>
            <a:r>
              <a:rPr lang="en" sz="1100">
                <a:solidFill>
                  <a:schemeClr val="dk1"/>
                </a:solidFill>
              </a:rPr>
              <a:t> NWP began in 1974 in the Graduate School of Education at the University of California, Berkeley, where James Gray and his colleagues established a university-based program for K–16 teachers called the Bay Area Writing Project (BAWP).</a:t>
            </a:r>
          </a:p>
          <a:p>
            <a:pPr indent="0" lvl="0" marL="0" marR="0" rtl="0" algn="l">
              <a:lnSpc>
                <a:spcPct val="100000"/>
              </a:lnSpc>
              <a:spcBef>
                <a:spcPts val="0"/>
              </a:spcBef>
              <a:spcAft>
                <a:spcPts val="0"/>
              </a:spcAft>
              <a:buClr>
                <a:schemeClr val="dk1"/>
              </a:buClr>
              <a:buFont typeface="Arial"/>
              <a:buNone/>
            </a:pPr>
            <a:r>
              <a:t/>
            </a:r>
            <a:endParaRPr sz="1100">
              <a:solidFill>
                <a:schemeClr val="dk1"/>
              </a:solidFill>
            </a:endParaRPr>
          </a:p>
          <a:p>
            <a:pPr indent="0" lvl="0" marL="0" marR="0" rtl="0" algn="l">
              <a:lnSpc>
                <a:spcPct val="100000"/>
              </a:lnSpc>
              <a:spcBef>
                <a:spcPts val="0"/>
              </a:spcBef>
              <a:spcAft>
                <a:spcPts val="0"/>
              </a:spcAft>
              <a:buClr>
                <a:schemeClr val="dk1"/>
              </a:buClr>
              <a:buSzPct val="25000"/>
              <a:buFont typeface="Arial"/>
              <a:buNone/>
            </a:pPr>
            <a:r>
              <a:rPr lang="en" sz="1100">
                <a:solidFill>
                  <a:schemeClr val="dk1"/>
                </a:solidFill>
              </a:rPr>
              <a:t>Gray, a teacher educator and former high school English teacher, was motivated to create a different form of professional development for teachers, one that made central the knowledge, leadership, and best practices of effective teachers, and that promoted the sharing of that knowledge with other teachers.</a:t>
            </a:r>
          </a:p>
          <a:p>
            <a:pPr indent="0" lvl="0" marL="0" marR="0" rtl="0" algn="l">
              <a:lnSpc>
                <a:spcPct val="100000"/>
              </a:lnSpc>
              <a:spcBef>
                <a:spcPts val="0"/>
              </a:spcBef>
              <a:spcAft>
                <a:spcPts val="0"/>
              </a:spcAft>
              <a:buClr>
                <a:schemeClr val="dk1"/>
              </a:buClr>
              <a:buFont typeface="Arial"/>
              <a:buNone/>
            </a:pPr>
            <a:r>
              <a:t/>
            </a:r>
            <a:endParaRPr sz="1100">
              <a:solidFill>
                <a:schemeClr val="dk1"/>
              </a:solidFill>
            </a:endParaRPr>
          </a:p>
          <a:p>
            <a:pPr indent="0" lvl="0" marL="0" marR="0" rtl="0" algn="l">
              <a:lnSpc>
                <a:spcPct val="100000"/>
              </a:lnSpc>
              <a:spcBef>
                <a:spcPts val="0"/>
              </a:spcBef>
              <a:spcAft>
                <a:spcPts val="0"/>
              </a:spcAft>
              <a:buClr>
                <a:schemeClr val="dk1"/>
              </a:buClr>
              <a:buSzPct val="25000"/>
              <a:buFont typeface="Arial"/>
              <a:buNone/>
            </a:pPr>
            <a:r>
              <a:rPr lang="en" sz="1100">
                <a:solidFill>
                  <a:schemeClr val="dk1"/>
                </a:solidFill>
              </a:rPr>
              <a:t>In partnership with Bay Area school districts, BAWP created a range of professional development services for teachers and schools interested in improving the teaching of writing and the use of writing as a learning tool across the curriculum. The structure of this first writing project site’s programs formed the basis of NWP’s “teachers-teaching-teachers” model of professional development.</a:t>
            </a:r>
          </a:p>
          <a:p>
            <a:pPr indent="0" lvl="0" marL="0" marR="0" rtl="0" algn="l">
              <a:lnSpc>
                <a:spcPct val="100000"/>
              </a:lnSpc>
              <a:spcBef>
                <a:spcPts val="0"/>
              </a:spcBef>
              <a:spcAft>
                <a:spcPts val="0"/>
              </a:spcAft>
              <a:buClr>
                <a:schemeClr val="dk1"/>
              </a:buClr>
              <a:buFont typeface="Arial"/>
              <a:buNone/>
            </a:pPr>
            <a:r>
              <a:t/>
            </a:r>
            <a:endParaRPr sz="1100">
              <a:solidFill>
                <a:schemeClr val="dk1"/>
              </a:solidFill>
            </a:endParaRPr>
          </a:p>
          <a:p>
            <a:pPr indent="0" lvl="0" marL="0" marR="0" rtl="0" algn="l">
              <a:lnSpc>
                <a:spcPct val="100000"/>
              </a:lnSpc>
              <a:spcBef>
                <a:spcPts val="0"/>
              </a:spcBef>
              <a:spcAft>
                <a:spcPts val="0"/>
              </a:spcAft>
              <a:buClr>
                <a:schemeClr val="dk1"/>
              </a:buClr>
              <a:buFont typeface="Arial"/>
              <a:buNone/>
            </a:pPr>
            <a:r>
              <a:t/>
            </a:r>
            <a:endParaRPr sz="1100">
              <a:solidFill>
                <a:schemeClr val="dk1"/>
              </a:solidFill>
            </a:endParaRPr>
          </a:p>
          <a:p>
            <a:pPr indent="0" lvl="0" marL="0" marR="0" rtl="0" algn="l">
              <a:spcBef>
                <a:spcPts val="0"/>
              </a:spcBef>
              <a:buClr>
                <a:schemeClr val="dk1"/>
              </a:buClr>
              <a:buFont typeface="Arial"/>
              <a:buNone/>
            </a:pPr>
            <a:r>
              <a:t/>
            </a:r>
            <a:endParaRPr b="0" baseline="0" i="0" sz="1100" u="none" cap="none" strike="noStrike">
              <a:solidFill>
                <a:schemeClr val="dk1"/>
              </a:solidFill>
              <a:latin typeface="Arial"/>
              <a:ea typeface="Arial"/>
              <a:cs typeface="Arial"/>
              <a:sym typeface="Arial"/>
            </a:endParaRPr>
          </a:p>
          <a:p>
            <a:pPr indent="0" lvl="0" marL="0" marR="0" rtl="0" algn="l">
              <a:spcBef>
                <a:spcPts val="0"/>
              </a:spcBef>
              <a:buClr>
                <a:schemeClr val="dk1"/>
              </a:buClr>
              <a:buFont typeface="Arial"/>
              <a:buNone/>
            </a:pPr>
            <a:r>
              <a:t/>
            </a:r>
            <a:endParaRPr b="0" baseline="0" i="0" sz="1100" u="none" cap="none" strike="noStrike">
              <a:solidFill>
                <a:schemeClr val="dk1"/>
              </a:solidFill>
              <a:latin typeface="Arial"/>
              <a:ea typeface="Arial"/>
              <a:cs typeface="Arial"/>
              <a:sym typeface="Arial"/>
            </a:endParaRPr>
          </a:p>
          <a:p>
            <a:pPr indent="0" lvl="0" marL="0" marR="0" rtl="0" algn="l">
              <a:spcBef>
                <a:spcPts val="0"/>
              </a:spcBef>
              <a:buClr>
                <a:schemeClr val="dk1"/>
              </a:buClr>
              <a:buSzPct val="25000"/>
              <a:buFont typeface="Arial"/>
              <a:buNone/>
            </a:pPr>
            <a:r>
              <a:rPr b="0" baseline="0" i="0" lang="en" sz="1100" u="none" cap="none" strike="noStrike">
                <a:solidFill>
                  <a:schemeClr val="dk1"/>
                </a:solidFill>
                <a:latin typeface="Arial"/>
                <a:ea typeface="Arial"/>
                <a:cs typeface="Arial"/>
                <a:sym typeface="Arial"/>
              </a:rPr>
              <a:t>This was a competitive grant of which the NWP scored a perfect score on the grant funding application.  NWP was awarded a $14 Million grant to research and develop a program that would prepare high school students for college level writing and in doing so help decrease the high percentage of college students who are remediated into developmental writing courses before starting the required general education composition courses.</a:t>
            </a:r>
          </a:p>
        </p:txBody>
      </p:sp>
      <p:sp>
        <p:nvSpPr>
          <p:cNvPr id="62" name="Shape 6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r>
              <a:rPr b="0" baseline="0" i="0" lang="en" sz="1200" u="none" cap="none" strike="noStrike">
                <a:solidFill>
                  <a:srgbClr val="000000"/>
                </a:solidFill>
                <a:latin typeface="Arial"/>
                <a:ea typeface="Arial"/>
                <a:cs typeface="Arial"/>
                <a:sym typeface="Arial"/>
              </a:rPr>
              <a:t> </a:t>
            </a:r>
          </a:p>
        </p:txBody>
      </p:sp>
      <p:sp>
        <p:nvSpPr>
          <p:cNvPr id="63" name="Shape 6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7" name="Shape 307"/>
        <p:cNvGrpSpPr/>
        <p:nvPr/>
      </p:nvGrpSpPr>
      <p:grpSpPr>
        <a:xfrm>
          <a:off x="0" y="0"/>
          <a:ext cx="0" cy="0"/>
          <a:chOff x="0" y="0"/>
          <a:chExt cx="0" cy="0"/>
        </a:xfrm>
      </p:grpSpPr>
      <p:sp>
        <p:nvSpPr>
          <p:cNvPr id="308" name="Shape 30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Colleen: This is a good place to talk about what and how this PD will be delivered. Use details from the contract.</a:t>
            </a:r>
          </a:p>
        </p:txBody>
      </p:sp>
      <p:sp>
        <p:nvSpPr>
          <p:cNvPr id="309" name="Shape 30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4" name="Shape 314"/>
        <p:cNvGrpSpPr/>
        <p:nvPr/>
      </p:nvGrpSpPr>
      <p:grpSpPr>
        <a:xfrm>
          <a:off x="0" y="0"/>
          <a:ext cx="0" cy="0"/>
          <a:chOff x="0" y="0"/>
          <a:chExt cx="0" cy="0"/>
        </a:xfrm>
      </p:grpSpPr>
      <p:sp>
        <p:nvSpPr>
          <p:cNvPr id="315" name="Shape 31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16" name="Shape 31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Betsy:</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2" name="Shape 322"/>
        <p:cNvGrpSpPr/>
        <p:nvPr/>
      </p:nvGrpSpPr>
      <p:grpSpPr>
        <a:xfrm>
          <a:off x="0" y="0"/>
          <a:ext cx="0" cy="0"/>
          <a:chOff x="0" y="0"/>
          <a:chExt cx="0" cy="0"/>
        </a:xfrm>
      </p:grpSpPr>
      <p:sp>
        <p:nvSpPr>
          <p:cNvPr id="323" name="Shape 32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4" name="Shape 324"/>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sz="1100"/>
              <a:t>Betsy: Create a value line/confidence meter.  Teachers will be up and moving.. Fold the line to talk about why we teach it.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0" name="Shape 330"/>
        <p:cNvGrpSpPr/>
        <p:nvPr/>
      </p:nvGrpSpPr>
      <p:grpSpPr>
        <a:xfrm>
          <a:off x="0" y="0"/>
          <a:ext cx="0" cy="0"/>
          <a:chOff x="0" y="0"/>
          <a:chExt cx="0" cy="0"/>
        </a:xfrm>
      </p:grpSpPr>
      <p:sp>
        <p:nvSpPr>
          <p:cNvPr id="331" name="Shape 33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32" name="Shape 33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lvl="0" rtl="0">
              <a:spcBef>
                <a:spcPts val="0"/>
              </a:spcBef>
              <a:buClr>
                <a:schemeClr val="dk1"/>
              </a:buClr>
              <a:buSzPct val="25000"/>
              <a:buFont typeface="Arial"/>
              <a:buNone/>
            </a:pPr>
            <a:r>
              <a:rPr lang="en" sz="1100">
                <a:solidFill>
                  <a:schemeClr val="dk1"/>
                </a:solidFill>
              </a:rPr>
              <a:t>Betsy: Having an opinion, being able to back it up with facts (from research), and being able to </a:t>
            </a:r>
          </a:p>
          <a:p>
            <a:pPr lvl="0" rtl="0">
              <a:spcBef>
                <a:spcPts val="0"/>
              </a:spcBef>
              <a:buClr>
                <a:schemeClr val="dk1"/>
              </a:buClr>
              <a:buSzPct val="25000"/>
              <a:buFont typeface="Arial"/>
              <a:buNone/>
            </a:pPr>
            <a:r>
              <a:rPr lang="en" sz="1100">
                <a:solidFill>
                  <a:schemeClr val="dk1"/>
                </a:solidFill>
              </a:rPr>
              <a:t>communicate that opinion in an effective way  Add to this slide our thinking.</a:t>
            </a:r>
          </a:p>
          <a:p>
            <a:pPr lvl="0" rtl="0">
              <a:spcBef>
                <a:spcPts val="0"/>
              </a:spcBef>
              <a:buClr>
                <a:schemeClr val="dk1"/>
              </a:buClr>
              <a:buSzPct val="25000"/>
              <a:buFont typeface="Arial"/>
              <a:buNone/>
            </a:pPr>
            <a:r>
              <a:rPr lang="en" sz="1100">
                <a:solidFill>
                  <a:schemeClr val="dk1"/>
                </a:solidFill>
              </a:rPr>
              <a:t>goes to the heart of why we teach.</a:t>
            </a:r>
          </a:p>
          <a:p>
            <a:pPr lvl="0" rtl="0">
              <a:spcBef>
                <a:spcPts val="0"/>
              </a:spcBef>
              <a:buClr>
                <a:schemeClr val="dk1"/>
              </a:buClr>
              <a:buFont typeface="Arial"/>
              <a:buNone/>
            </a:pPr>
            <a:r>
              <a:t/>
            </a:r>
            <a:endParaRPr sz="1100">
              <a:solidFill>
                <a:schemeClr val="dk1"/>
              </a:solidFill>
            </a:endParaRPr>
          </a:p>
          <a:p>
            <a:pPr lvl="0" rtl="0">
              <a:spcBef>
                <a:spcPts val="0"/>
              </a:spcBef>
              <a:buClr>
                <a:schemeClr val="dk1"/>
              </a:buClr>
              <a:buSzPct val="25000"/>
              <a:buFont typeface="Arial"/>
              <a:buNone/>
            </a:pPr>
            <a:r>
              <a:rPr lang="en" sz="1100">
                <a:solidFill>
                  <a:schemeClr val="dk1"/>
                </a:solidFill>
              </a:rPr>
              <a:t>• It teaches kids to think, to evaluate, and to communicate--all skills needed to succeed in college and career . . . and life.</a:t>
            </a:r>
          </a:p>
          <a:p>
            <a:pPr lvl="0" rtl="0">
              <a:spcBef>
                <a:spcPts val="0"/>
              </a:spcBef>
              <a:buClr>
                <a:schemeClr val="dk1"/>
              </a:buClr>
              <a:buFont typeface="Arial"/>
              <a:buNone/>
            </a:pPr>
            <a:r>
              <a:t/>
            </a:r>
            <a:endParaRPr sz="1100">
              <a:solidFill>
                <a:schemeClr val="dk1"/>
              </a:solidFill>
            </a:endParaRPr>
          </a:p>
          <a:p>
            <a:pPr lvl="0" rtl="0">
              <a:spcBef>
                <a:spcPts val="0"/>
              </a:spcBef>
              <a:buClr>
                <a:schemeClr val="dk1"/>
              </a:buClr>
              <a:buSzPct val="25000"/>
              <a:buFont typeface="Arial"/>
              <a:buNone/>
            </a:pPr>
            <a:r>
              <a:rPr lang="en" sz="1100">
                <a:solidFill>
                  <a:schemeClr val="dk1"/>
                </a:solidFill>
              </a:rPr>
              <a:t>• If we can teach kids that having any opinion is okay but that it is necessary to back it up with solid reasons, then we have truly prepared them for life . . . and to continue democracy.</a:t>
            </a:r>
          </a:p>
          <a:p>
            <a:pPr indent="0" lvl="0" marL="0" marR="0" rtl="0" algn="l">
              <a:spcBef>
                <a:spcPts val="0"/>
              </a:spcBef>
              <a:buFont typeface="Arial"/>
              <a:buNone/>
            </a:pPr>
            <a:r>
              <a:t/>
            </a:r>
            <a:endParaRPr sz="1100"/>
          </a:p>
          <a:p>
            <a:pPr indent="0" lvl="0" marL="0" marR="0" rtl="0" algn="l">
              <a:spcBef>
                <a:spcPts val="0"/>
              </a:spcBef>
              <a:buFont typeface="Arial"/>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0" name="Shape 340"/>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a:t>Betsy: </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6" name="Shape 346"/>
        <p:cNvGrpSpPr/>
        <p:nvPr/>
      </p:nvGrpSpPr>
      <p:grpSpPr>
        <a:xfrm>
          <a:off x="0" y="0"/>
          <a:ext cx="0" cy="0"/>
          <a:chOff x="0" y="0"/>
          <a:chExt cx="0" cy="0"/>
        </a:xfrm>
      </p:grpSpPr>
      <p:sp>
        <p:nvSpPr>
          <p:cNvPr id="347" name="Shape 34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8" name="Shape 34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Betsy: Born in 495 B.C., Pericles was arguably the most prominent and influential Greek statesman, orator, and general of Athens during the Golden Age. We believe the word argument can be inserted into this quote, for argument is a search for the truth and such a search should precede any action.</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3" name="Shape 353"/>
        <p:cNvGrpSpPr/>
        <p:nvPr/>
      </p:nvGrpSpPr>
      <p:grpSpPr>
        <a:xfrm>
          <a:off x="0" y="0"/>
          <a:ext cx="0" cy="0"/>
          <a:chOff x="0" y="0"/>
          <a:chExt cx="0" cy="0"/>
        </a:xfrm>
      </p:grpSpPr>
      <p:sp>
        <p:nvSpPr>
          <p:cNvPr id="354" name="Shape 354"/>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55" name="Shape 355"/>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b="0" baseline="0" i="0" lang="en" sz="1100" u="none" cap="none" strike="noStrike"/>
              <a:t>10:30-10:45</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0" name="Shape 360"/>
        <p:cNvGrpSpPr/>
        <p:nvPr/>
      </p:nvGrpSpPr>
      <p:grpSpPr>
        <a:xfrm>
          <a:off x="0" y="0"/>
          <a:ext cx="0" cy="0"/>
          <a:chOff x="0" y="0"/>
          <a:chExt cx="0" cy="0"/>
        </a:xfrm>
      </p:grpSpPr>
      <p:sp>
        <p:nvSpPr>
          <p:cNvPr id="361" name="Shape 36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Colleen</a:t>
            </a:r>
          </a:p>
        </p:txBody>
      </p:sp>
      <p:sp>
        <p:nvSpPr>
          <p:cNvPr id="362" name="Shape 36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8" name="Shape 368"/>
        <p:cNvGrpSpPr/>
        <p:nvPr/>
      </p:nvGrpSpPr>
      <p:grpSpPr>
        <a:xfrm>
          <a:off x="0" y="0"/>
          <a:ext cx="0" cy="0"/>
          <a:chOff x="0" y="0"/>
          <a:chExt cx="0" cy="0"/>
        </a:xfrm>
      </p:grpSpPr>
      <p:sp>
        <p:nvSpPr>
          <p:cNvPr id="369" name="Shape 369"/>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
        <p:nvSpPr>
          <p:cNvPr id="370" name="Shape 37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71" name="Shape 37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lang="en" sz="1100"/>
              <a:t>Colleen: </a:t>
            </a:r>
            <a:r>
              <a:rPr b="0" baseline="0" i="0" lang="en" sz="1100" u="none" cap="none" strike="noStrike"/>
              <a:t>This notebook is your handout. We will prepare it using the very same pages we would ask students to complete. Add notes to it as needed to help you remember what you will do with students. Any of these activities can stand alone. If your purpose is to help students to prepare for informational writing, then you might collect all of these activities in a folder for students to consult later. (Do cover and table of contents.)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8" name="Shape 378"/>
        <p:cNvGrpSpPr/>
        <p:nvPr/>
      </p:nvGrpSpPr>
      <p:grpSpPr>
        <a:xfrm>
          <a:off x="0" y="0"/>
          <a:ext cx="0" cy="0"/>
          <a:chOff x="0" y="0"/>
          <a:chExt cx="0" cy="0"/>
        </a:xfrm>
      </p:grpSpPr>
      <p:sp>
        <p:nvSpPr>
          <p:cNvPr id="379" name="Shape 379"/>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
        <p:nvSpPr>
          <p:cNvPr id="380" name="Shape 3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381" name="Shape 3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lang="en" sz="1100"/>
              <a:t>Colleen </a:t>
            </a:r>
            <a:r>
              <a:rPr b="0" baseline="0" i="0" lang="en" sz="1100" u="none" cap="none" strike="noStrike"/>
              <a:t>A claim “…students can move from writing according to the teacher’s vision (or the state’s vision) to writing according to their </a:t>
            </a:r>
            <a:r>
              <a:rPr b="0" baseline="0" i="1" lang="en" sz="1100" u="none" cap="none" strike="noStrike"/>
              <a:t>own </a:t>
            </a:r>
            <a:r>
              <a:rPr b="0" baseline="0" i="0" lang="en" sz="1100" u="none" cap="none" strike="noStrike"/>
              <a:t>vision.”     Buckner (2013)</a:t>
            </a:r>
          </a:p>
          <a:p>
            <a:pPr indent="0" lvl="0" marL="0" marR="0" rtl="0" algn="l">
              <a:spcBef>
                <a:spcPts val="0"/>
              </a:spcBef>
              <a:buSzPct val="25000"/>
              <a:buFont typeface="Arial"/>
              <a:buNone/>
            </a:pPr>
            <a:r>
              <a:rPr b="0" baseline="0" i="0" lang="en" sz="1100" u="none" cap="none" strike="noStrike"/>
              <a:t>Prompt: How can we support students in developing their own </a:t>
            </a:r>
            <a:r>
              <a:rPr lang="en" sz="1100"/>
              <a:t>opinion</a:t>
            </a:r>
          </a:p>
          <a:p>
            <a:pPr indent="0" lvl="0" marL="0" marR="0" rtl="0" algn="l">
              <a:spcBef>
                <a:spcPts val="0"/>
              </a:spcBef>
              <a:buSzPct val="25000"/>
              <a:buFont typeface="Arial"/>
              <a:buNone/>
            </a:pPr>
            <a:r>
              <a:rPr b="0" baseline="0" i="0" lang="en" sz="1100" u="none" cap="none" strike="noStrike"/>
              <a:t>? How do you think a notebook can help them do that? You might want to consider how you develop a vision for your own writing. You might want to consider how you prepare students for writing. Write for two minutes. You will be sharing something from your free write in order to introduce yourself to the entire group. Partner share. Introductions</a:t>
            </a:r>
          </a:p>
          <a:p>
            <a:pPr>
              <a:spcBef>
                <a:spcPts val="0"/>
              </a:spcBef>
              <a:buNone/>
            </a:pPr>
            <a:r>
              <a:t/>
            </a:r>
            <a:endParaRPr b="0" baseline="0" i="0" sz="1100" u="none" cap="none" strike="noStrike"/>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8" name="Shape 68"/>
        <p:cNvGrpSpPr/>
        <p:nvPr/>
      </p:nvGrpSpPr>
      <p:grpSpPr>
        <a:xfrm>
          <a:off x="0" y="0"/>
          <a:ext cx="0" cy="0"/>
          <a:chOff x="0" y="0"/>
          <a:chExt cx="0" cy="0"/>
        </a:xfrm>
      </p:grpSpPr>
      <p:sp>
        <p:nvSpPr>
          <p:cNvPr id="69" name="Shape 6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0" name="Shape 70"/>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206376" lvl="0" marL="342900" rtl="0">
              <a:spcBef>
                <a:spcPts val="0"/>
              </a:spcBef>
              <a:buClr>
                <a:schemeClr val="accent1"/>
              </a:buClr>
              <a:buSzPct val="100000"/>
              <a:buFont typeface="Arial"/>
              <a:buChar char="●"/>
            </a:pPr>
            <a:r>
              <a:rPr lang="en" sz="1100">
                <a:solidFill>
                  <a:schemeClr val="dk1"/>
                </a:solidFill>
              </a:rPr>
              <a:t>Amy: Network of nearly 200 university-based sites serving all 50 states, District of Columbia, Puerto Rico, and U.S. Virgin Islands</a:t>
            </a:r>
          </a:p>
          <a:p>
            <a:pPr indent="-50800" lvl="0" marL="342900" rtl="0">
              <a:spcBef>
                <a:spcPts val="480"/>
              </a:spcBef>
              <a:buClr>
                <a:schemeClr val="accent1"/>
              </a:buClr>
              <a:buFont typeface="Arial"/>
              <a:buNone/>
            </a:pPr>
            <a:r>
              <a:t/>
            </a:r>
            <a:endParaRPr sz="1100">
              <a:solidFill>
                <a:schemeClr val="dk1"/>
              </a:solidFill>
            </a:endParaRPr>
          </a:p>
          <a:p>
            <a:pPr indent="-206376" lvl="0" marL="342900" rtl="0">
              <a:spcBef>
                <a:spcPts val="480"/>
              </a:spcBef>
              <a:buClr>
                <a:schemeClr val="accent1"/>
              </a:buClr>
              <a:buSzPct val="100000"/>
              <a:buFont typeface="Arial"/>
              <a:buChar char="●"/>
            </a:pPr>
            <a:r>
              <a:rPr lang="en" sz="1100">
                <a:solidFill>
                  <a:schemeClr val="dk1"/>
                </a:solidFill>
              </a:rPr>
              <a:t>National office that convenes and supports sites</a:t>
            </a:r>
          </a:p>
          <a:p>
            <a:pPr indent="-50800" lvl="0" marL="342900" rtl="0">
              <a:spcBef>
                <a:spcPts val="480"/>
              </a:spcBef>
              <a:buClr>
                <a:schemeClr val="accent1"/>
              </a:buClr>
              <a:buFont typeface="Arial"/>
              <a:buNone/>
            </a:pPr>
            <a:r>
              <a:t/>
            </a:r>
            <a:endParaRPr sz="1100">
              <a:solidFill>
                <a:schemeClr val="dk1"/>
              </a:solidFill>
            </a:endParaRPr>
          </a:p>
          <a:p>
            <a:pPr indent="-206376" lvl="0" marL="342900" rtl="0">
              <a:spcBef>
                <a:spcPts val="480"/>
              </a:spcBef>
              <a:buClr>
                <a:schemeClr val="accent1"/>
              </a:buClr>
              <a:buSzPct val="100000"/>
              <a:buFont typeface="Arial"/>
              <a:buChar char="●"/>
            </a:pPr>
            <a:r>
              <a:rPr lang="en" sz="1100">
                <a:solidFill>
                  <a:schemeClr val="dk1"/>
                </a:solidFill>
              </a:rPr>
              <a:t>NWP Model</a:t>
            </a:r>
          </a:p>
          <a:p>
            <a:pPr indent="-227330" lvl="1" marL="640080" rtl="0">
              <a:spcBef>
                <a:spcPts val="400"/>
              </a:spcBef>
              <a:buClr>
                <a:schemeClr val="accent2"/>
              </a:buClr>
              <a:buSzPct val="100000"/>
              <a:buFont typeface="Arial"/>
              <a:buChar char="●"/>
            </a:pPr>
            <a:r>
              <a:rPr lang="en" sz="1100">
                <a:solidFill>
                  <a:schemeClr val="dk1"/>
                </a:solidFill>
              </a:rPr>
              <a:t>Invitational Summer Institute</a:t>
            </a:r>
          </a:p>
          <a:p>
            <a:pPr indent="-227330" lvl="1" marL="640080" rtl="0">
              <a:spcBef>
                <a:spcPts val="400"/>
              </a:spcBef>
              <a:buClr>
                <a:schemeClr val="accent2"/>
              </a:buClr>
              <a:buSzPct val="100000"/>
              <a:buFont typeface="Arial"/>
              <a:buChar char="●"/>
            </a:pPr>
            <a:r>
              <a:rPr lang="en" sz="1100">
                <a:solidFill>
                  <a:schemeClr val="dk1"/>
                </a:solidFill>
              </a:rPr>
              <a:t>Continuity Professional Development</a:t>
            </a:r>
          </a:p>
          <a:p>
            <a:pPr indent="-227330" lvl="1" marL="640080" rtl="0">
              <a:spcBef>
                <a:spcPts val="400"/>
              </a:spcBef>
              <a:buClr>
                <a:schemeClr val="accent2"/>
              </a:buClr>
              <a:buSzPct val="100000"/>
              <a:buFont typeface="Arial"/>
              <a:buChar char="●"/>
            </a:pPr>
            <a:r>
              <a:rPr lang="en" sz="1100">
                <a:solidFill>
                  <a:schemeClr val="dk1"/>
                </a:solidFill>
              </a:rPr>
              <a:t>Professional Development, In-service, and Partnerships</a:t>
            </a:r>
          </a:p>
          <a:p>
            <a:pPr indent="-227330" lvl="1" marL="640080" rtl="0">
              <a:spcBef>
                <a:spcPts val="400"/>
              </a:spcBef>
              <a:buClr>
                <a:schemeClr val="accent2"/>
              </a:buClr>
              <a:buSzPct val="100000"/>
              <a:buFont typeface="Arial"/>
              <a:buChar char="●"/>
            </a:pPr>
            <a:r>
              <a:rPr lang="en" sz="1100">
                <a:solidFill>
                  <a:schemeClr val="dk1"/>
                </a:solidFill>
              </a:rPr>
              <a:t>Youth, Family, and Community Programs</a:t>
            </a:r>
          </a:p>
          <a:p>
            <a:pPr indent="0" lvl="0" marL="0" marR="0" rtl="0" algn="l">
              <a:spcBef>
                <a:spcPts val="0"/>
              </a:spcBef>
              <a:buNone/>
            </a:pPr>
            <a:r>
              <a:t/>
            </a:r>
            <a:endParaRPr/>
          </a:p>
          <a:p>
            <a:pPr indent="0" lvl="0" marL="0" marR="0" rtl="0" algn="l">
              <a:spcBef>
                <a:spcPts val="0"/>
              </a:spcBef>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100000"/>
              <a:buFont typeface="Arial"/>
              <a:buChar char="•"/>
            </a:pPr>
            <a:r>
              <a:rPr b="1" baseline="0" i="0" lang="en" sz="1200" u="none" cap="none" strike="noStrike">
                <a:solidFill>
                  <a:schemeClr val="dk1"/>
                </a:solidFill>
                <a:latin typeface="Arial"/>
                <a:ea typeface="Arial"/>
                <a:cs typeface="Arial"/>
                <a:sym typeface="Arial"/>
              </a:rPr>
              <a:t>Reaches 1.4 million students annually</a:t>
            </a:r>
          </a:p>
          <a:p>
            <a:pPr indent="-952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100000"/>
              <a:buFont typeface="Arial"/>
              <a:buChar char="•"/>
            </a:pPr>
            <a:r>
              <a:rPr b="1" baseline="0" i="0" lang="en" sz="1200" u="none" cap="none" strike="noStrike">
                <a:solidFill>
                  <a:schemeClr val="dk1"/>
                </a:solidFill>
                <a:latin typeface="Arial"/>
                <a:ea typeface="Arial"/>
                <a:cs typeface="Arial"/>
                <a:sym typeface="Arial"/>
              </a:rPr>
              <a:t>In 3,000 school districts nationwide</a:t>
            </a:r>
          </a:p>
          <a:p>
            <a:pPr indent="-952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100000"/>
              <a:buFont typeface="Arial"/>
              <a:buChar char="•"/>
            </a:pPr>
            <a:r>
              <a:rPr b="1" baseline="0" i="0" lang="en" sz="1200" u="none" cap="none" strike="noStrike">
                <a:solidFill>
                  <a:schemeClr val="dk1"/>
                </a:solidFill>
                <a:latin typeface="Arial"/>
                <a:ea typeface="Arial"/>
                <a:cs typeface="Arial"/>
                <a:sym typeface="Arial"/>
              </a:rPr>
              <a:t>With 100,000 teachers participating;</a:t>
            </a:r>
          </a:p>
          <a:p>
            <a:pPr indent="-952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100000"/>
              <a:buFont typeface="Arial"/>
              <a:buChar char="•"/>
            </a:pPr>
            <a:r>
              <a:rPr b="1" baseline="0" i="0" lang="en" sz="1200" u="none" cap="none" strike="noStrike">
                <a:solidFill>
                  <a:schemeClr val="dk1"/>
                </a:solidFill>
                <a:latin typeface="Arial"/>
                <a:ea typeface="Arial"/>
                <a:cs typeface="Arial"/>
                <a:sym typeface="Arial"/>
              </a:rPr>
              <a:t>And trains 3,000 teacher-leaders through intensive Writing Project institutes each year.</a:t>
            </a:r>
          </a:p>
          <a:p>
            <a:pPr indent="-952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100000"/>
              <a:buFont typeface="Arial"/>
              <a:buChar char="•"/>
            </a:pPr>
            <a:r>
              <a:rPr b="1" baseline="0" i="0" lang="en" sz="1200" u="none" cap="none" strike="noStrike">
                <a:solidFill>
                  <a:schemeClr val="dk1"/>
                </a:solidFill>
                <a:latin typeface="Arial"/>
                <a:ea typeface="Arial"/>
                <a:cs typeface="Arial"/>
                <a:sym typeface="Arial"/>
              </a:rPr>
              <a:t>57,000 students annually benefit from teachers in our national network.  </a:t>
            </a:r>
          </a:p>
          <a:p>
            <a:pPr indent="-1714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25000"/>
              <a:buFont typeface="Arial"/>
              <a:buNone/>
            </a:pPr>
            <a:r>
              <a:rPr b="1" baseline="0" i="0" lang="en" sz="1200" u="none" cap="none" strike="noStrike">
                <a:solidFill>
                  <a:schemeClr val="dk1"/>
                </a:solidFill>
                <a:latin typeface="Arial"/>
                <a:ea typeface="Arial"/>
                <a:cs typeface="Arial"/>
                <a:sym typeface="Arial"/>
              </a:rPr>
              <a:t>We tailor programs for individual public schools and districts.  </a:t>
            </a:r>
          </a:p>
          <a:p>
            <a:pPr indent="-1714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171450" lvl="0" marL="171450" marR="0" rtl="0" algn="l">
              <a:spcBef>
                <a:spcPts val="0"/>
              </a:spcBef>
              <a:buClr>
                <a:schemeClr val="dk1"/>
              </a:buClr>
              <a:buSzPct val="25000"/>
              <a:buFont typeface="Arial"/>
              <a:buNone/>
            </a:pPr>
            <a:r>
              <a:rPr b="1" baseline="0" i="0" lang="en" sz="1200" u="none" cap="none" strike="noStrike">
                <a:solidFill>
                  <a:schemeClr val="dk1"/>
                </a:solidFill>
                <a:latin typeface="Arial"/>
                <a:ea typeface="Arial"/>
                <a:cs typeface="Arial"/>
                <a:sym typeface="Arial"/>
              </a:rPr>
              <a:t>We partner with others who can make us more effective –  NCTE, MATE, ELL Network, Rural &amp; Urban Sites Network, Teacher Inquiry Communities Network… to name only a few.</a:t>
            </a:r>
          </a:p>
          <a:p>
            <a:pPr indent="0" lvl="0" marL="0" marR="0" rtl="0" algn="l">
              <a:spcBef>
                <a:spcPts val="0"/>
              </a:spcBef>
              <a:buNone/>
            </a:pPr>
            <a:r>
              <a:t/>
            </a:r>
            <a:endParaRPr b="0" baseline="0" i="0" sz="1800" u="none" cap="none" strike="noStrike">
              <a:solidFill>
                <a:schemeClr val="dk1"/>
              </a:solidFill>
              <a:latin typeface="Arial"/>
              <a:ea typeface="Arial"/>
              <a:cs typeface="Arial"/>
              <a:sym typeface="Arial"/>
            </a:endParaRPr>
          </a:p>
          <a:p>
            <a:pPr indent="-95250" lvl="0" marL="171450" marR="0" rtl="0" algn="l">
              <a:spcBef>
                <a:spcPts val="0"/>
              </a:spcBef>
              <a:buClr>
                <a:schemeClr val="dk1"/>
              </a:buClr>
              <a:buFont typeface="Arial"/>
              <a:buNone/>
            </a:pPr>
            <a:r>
              <a:t/>
            </a:r>
            <a:endParaRPr b="1" baseline="0" i="0" sz="1200" u="none" cap="none" strike="noStrike">
              <a:solidFill>
                <a:schemeClr val="dk1"/>
              </a:solidFill>
              <a:latin typeface="Arial"/>
              <a:ea typeface="Arial"/>
              <a:cs typeface="Arial"/>
              <a:sym typeface="Arial"/>
            </a:endParaRPr>
          </a:p>
          <a:p>
            <a:pPr indent="0" lvl="0" marL="0" marR="0" rtl="0" algn="l">
              <a:spcBef>
                <a:spcPts val="0"/>
              </a:spcBef>
              <a:buNone/>
            </a:pPr>
            <a:r>
              <a:t/>
            </a:r>
            <a:endParaRPr b="0" baseline="0" i="0" sz="1800" u="none" cap="none" strike="noStrike">
              <a:solidFill>
                <a:schemeClr val="dk1"/>
              </a:solidFill>
              <a:latin typeface="Arial"/>
              <a:ea typeface="Arial"/>
              <a:cs typeface="Arial"/>
              <a:sym typeface="Arial"/>
            </a:endParaRPr>
          </a:p>
        </p:txBody>
      </p:sp>
      <p:sp>
        <p:nvSpPr>
          <p:cNvPr id="71" name="Shape 71"/>
          <p:cNvSpPr txBox="1"/>
          <p:nvPr>
            <p:ph idx="12" type="sldNum"/>
          </p:nvPr>
        </p:nvSpPr>
        <p:spPr>
          <a:xfrm>
            <a:off x="3884612" y="8685213"/>
            <a:ext cx="2971799" cy="4572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rgbClr val="000000"/>
              </a:buClr>
              <a:buSzPct val="25000"/>
              <a:buFont typeface="Arial"/>
              <a:buNone/>
            </a:pPr>
            <a:fld id="{00000000-1234-1234-1234-123412341234}" type="slidenum">
              <a:rPr b="0" baseline="0" i="0" lang="en" sz="1400" u="none" cap="none" strike="noStrike">
                <a:solidFill>
                  <a:srgbClr val="000000"/>
                </a:solidFill>
                <a:latin typeface="Arial"/>
                <a:ea typeface="Arial"/>
                <a:cs typeface="Arial"/>
                <a:sym typeface="Arial"/>
              </a:rPr>
              <a:t>‹#›</a:t>
            </a:fld>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5" name="Shape 385"/>
        <p:cNvGrpSpPr/>
        <p:nvPr/>
      </p:nvGrpSpPr>
      <p:grpSpPr>
        <a:xfrm>
          <a:off x="0" y="0"/>
          <a:ext cx="0" cy="0"/>
          <a:chOff x="0" y="0"/>
          <a:chExt cx="0" cy="0"/>
        </a:xfrm>
      </p:grpSpPr>
      <p:sp>
        <p:nvSpPr>
          <p:cNvPr id="386" name="Shape 38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Colleen</a:t>
            </a:r>
          </a:p>
        </p:txBody>
      </p:sp>
      <p:sp>
        <p:nvSpPr>
          <p:cNvPr id="387" name="Shape 38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2" name="Shape 392"/>
        <p:cNvGrpSpPr/>
        <p:nvPr/>
      </p:nvGrpSpPr>
      <p:grpSpPr>
        <a:xfrm>
          <a:off x="0" y="0"/>
          <a:ext cx="0" cy="0"/>
          <a:chOff x="0" y="0"/>
          <a:chExt cx="0" cy="0"/>
        </a:xfrm>
      </p:grpSpPr>
      <p:sp>
        <p:nvSpPr>
          <p:cNvPr id="393" name="Shape 393"/>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200">
                <a:solidFill>
                  <a:schemeClr val="dk1"/>
                </a:solidFill>
              </a:rPr>
              <a:t>Colleen</a:t>
            </a:r>
            <a:r>
              <a:rPr b="0" baseline="0" i="0" lang="en" sz="1200" u="none" cap="none" strike="noStrike">
                <a:solidFill>
                  <a:schemeClr val="dk1"/>
                </a:solidFill>
                <a:latin typeface="Arial"/>
                <a:ea typeface="Arial"/>
                <a:cs typeface="Arial"/>
                <a:sym typeface="Arial"/>
              </a:rPr>
              <a:t>  The notebooks are a physical place for a collection. decided to give paper notebooks a try and the result was surprising.  Most of the students, when asked, preferred writing in the notebooks.  </a:t>
            </a:r>
            <a:r>
              <a:rPr b="0" baseline="0" i="0" lang="en" sz="1200" u="none" cap="none" strike="noStrike">
                <a:solidFill>
                  <a:srgbClr val="FF0000"/>
                </a:solidFill>
                <a:latin typeface="Arial"/>
                <a:ea typeface="Arial"/>
                <a:cs typeface="Arial"/>
                <a:sym typeface="Arial"/>
              </a:rPr>
              <a:t> REMEMBER SLIDE 5 AND WHAT STUDENTS GAIN FROM ROUTINE WRITING AND ROUTINE ARGUMENT WRITING. FAMILIAR WITH ARGUMENT WHEN ARGUMENTATIVE/OPINION/CONTROVERSIAL PROMPTS ARE PROVIDED. </a:t>
            </a:r>
          </a:p>
        </p:txBody>
      </p:sp>
      <p:sp>
        <p:nvSpPr>
          <p:cNvPr id="394" name="Shape 39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0" name="Shape 400"/>
        <p:cNvGrpSpPr/>
        <p:nvPr/>
      </p:nvGrpSpPr>
      <p:grpSpPr>
        <a:xfrm>
          <a:off x="0" y="0"/>
          <a:ext cx="0" cy="0"/>
          <a:chOff x="0" y="0"/>
          <a:chExt cx="0" cy="0"/>
        </a:xfrm>
      </p:grpSpPr>
      <p:sp>
        <p:nvSpPr>
          <p:cNvPr id="401" name="Shape 401"/>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200">
                <a:solidFill>
                  <a:schemeClr val="dk1"/>
                </a:solidFill>
              </a:rPr>
              <a:t>Betsy:</a:t>
            </a:r>
            <a:r>
              <a:rPr b="0" baseline="0" i="0" lang="en" sz="1200" u="none" cap="none" strike="noStrike">
                <a:solidFill>
                  <a:schemeClr val="dk1"/>
                </a:solidFill>
                <a:latin typeface="Arial"/>
                <a:ea typeface="Arial"/>
                <a:cs typeface="Arial"/>
                <a:sym typeface="Arial"/>
              </a:rPr>
              <a:t>This activity shows a quick way for students to find their own topics.  Closure comment for this slide (purpose/benefit)</a:t>
            </a:r>
          </a:p>
        </p:txBody>
      </p:sp>
      <p:sp>
        <p:nvSpPr>
          <p:cNvPr id="402" name="Shape 40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9" name="Shape 409"/>
        <p:cNvGrpSpPr/>
        <p:nvPr/>
      </p:nvGrpSpPr>
      <p:grpSpPr>
        <a:xfrm>
          <a:off x="0" y="0"/>
          <a:ext cx="0" cy="0"/>
          <a:chOff x="0" y="0"/>
          <a:chExt cx="0" cy="0"/>
        </a:xfrm>
      </p:grpSpPr>
      <p:sp>
        <p:nvSpPr>
          <p:cNvPr id="410" name="Shape 41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11" name="Shape 411"/>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chemeClr val="dk1"/>
              </a:buClr>
              <a:buSzPct val="25000"/>
              <a:buFont typeface="Arial"/>
              <a:buNone/>
            </a:pPr>
            <a:r>
              <a:rPr lang="en" sz="1200">
                <a:solidFill>
                  <a:schemeClr val="dk1"/>
                </a:solidFill>
              </a:rPr>
              <a:t>Amy: </a:t>
            </a:r>
            <a:r>
              <a:rPr b="0" baseline="0" i="0" lang="en" sz="1200" u="none" cap="none" strike="noStrike">
                <a:solidFill>
                  <a:schemeClr val="dk1"/>
                </a:solidFill>
                <a:latin typeface="Arial"/>
                <a:ea typeface="Arial"/>
                <a:cs typeface="Arial"/>
                <a:sym typeface="Arial"/>
              </a:rPr>
              <a:t>This simple listing activity helps students realize that even something as mundane as the schedule of their daily activities can be a gold mine of topics to write about.  </a:t>
            </a:r>
          </a:p>
        </p:txBody>
      </p:sp>
      <p:sp>
        <p:nvSpPr>
          <p:cNvPr id="412" name="Shape 41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chemeClr val="dk1"/>
                </a:solidFill>
                <a:latin typeface="Calibri"/>
                <a:ea typeface="Calibri"/>
                <a:cs typeface="Calibri"/>
                <a:sym typeface="Calibri"/>
                <a:rtl val="0"/>
              </a:rPr>
              <a:t>‹#›</a:t>
            </a:fld>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18" name="Shape 418"/>
        <p:cNvGrpSpPr/>
        <p:nvPr/>
      </p:nvGrpSpPr>
      <p:grpSpPr>
        <a:xfrm>
          <a:off x="0" y="0"/>
          <a:ext cx="0" cy="0"/>
          <a:chOff x="0" y="0"/>
          <a:chExt cx="0" cy="0"/>
        </a:xfrm>
      </p:grpSpPr>
      <p:sp>
        <p:nvSpPr>
          <p:cNvPr id="419" name="Shape 41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20" name="Shape 42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Colleen text code A- Argument and O-Have an opinion about. Choose one to write about. Stand up, hand up, pair up.</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26" name="Shape 426"/>
        <p:cNvGrpSpPr/>
        <p:nvPr/>
      </p:nvGrpSpPr>
      <p:grpSpPr>
        <a:xfrm>
          <a:off x="0" y="0"/>
          <a:ext cx="0" cy="0"/>
          <a:chOff x="0" y="0"/>
          <a:chExt cx="0" cy="0"/>
        </a:xfrm>
      </p:grpSpPr>
      <p:sp>
        <p:nvSpPr>
          <p:cNvPr id="427" name="Shape 42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28" name="Shape 42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Betsy: What do you see? What is the claim that is being made? For younger students, call it a truism -- a statement that is true for most people.Glue image in notebook. Whip around the claims.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4" name="Shape 434"/>
        <p:cNvGrpSpPr/>
        <p:nvPr/>
      </p:nvGrpSpPr>
      <p:grpSpPr>
        <a:xfrm>
          <a:off x="0" y="0"/>
          <a:ext cx="0" cy="0"/>
          <a:chOff x="0" y="0"/>
          <a:chExt cx="0" cy="0"/>
        </a:xfrm>
      </p:grpSpPr>
      <p:sp>
        <p:nvSpPr>
          <p:cNvPr id="435" name="Shape 43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36" name="Shape 43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42" name="Shape 442"/>
        <p:cNvGrpSpPr/>
        <p:nvPr/>
      </p:nvGrpSpPr>
      <p:grpSpPr>
        <a:xfrm>
          <a:off x="0" y="0"/>
          <a:ext cx="0" cy="0"/>
          <a:chOff x="0" y="0"/>
          <a:chExt cx="0" cy="0"/>
        </a:xfrm>
      </p:grpSpPr>
      <p:sp>
        <p:nvSpPr>
          <p:cNvPr id="443" name="Shape 443"/>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44" name="Shape 44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0" name="Shape 450"/>
        <p:cNvGrpSpPr/>
        <p:nvPr/>
      </p:nvGrpSpPr>
      <p:grpSpPr>
        <a:xfrm>
          <a:off x="0" y="0"/>
          <a:ext cx="0" cy="0"/>
          <a:chOff x="0" y="0"/>
          <a:chExt cx="0" cy="0"/>
        </a:xfrm>
      </p:grpSpPr>
      <p:sp>
        <p:nvSpPr>
          <p:cNvPr id="451" name="Shape 45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52" name="Shape 45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57" name="Shape 457"/>
        <p:cNvGrpSpPr/>
        <p:nvPr/>
      </p:nvGrpSpPr>
      <p:grpSpPr>
        <a:xfrm>
          <a:off x="0" y="0"/>
          <a:ext cx="0" cy="0"/>
          <a:chOff x="0" y="0"/>
          <a:chExt cx="0" cy="0"/>
        </a:xfrm>
      </p:grpSpPr>
      <p:sp>
        <p:nvSpPr>
          <p:cNvPr id="458" name="Shape 45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59" name="Shape 45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Font typeface="Arial"/>
              <a:buNone/>
            </a:pPr>
            <a:r>
              <a:t/>
            </a:r>
            <a:endParaRPr/>
          </a:p>
        </p:txBody>
      </p:sp>
      <p:sp>
        <p:nvSpPr>
          <p:cNvPr id="460" name="Shape 460"/>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6" name="Shape 76"/>
        <p:cNvGrpSpPr/>
        <p:nvPr/>
      </p:nvGrpSpPr>
      <p:grpSpPr>
        <a:xfrm>
          <a:off x="0" y="0"/>
          <a:ext cx="0" cy="0"/>
          <a:chOff x="0" y="0"/>
          <a:chExt cx="0" cy="0"/>
        </a:xfrm>
      </p:grpSpPr>
      <p:sp>
        <p:nvSpPr>
          <p:cNvPr id="77" name="Shape 7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78" name="Shape 7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lang="en" sz="1100">
                <a:solidFill>
                  <a:schemeClr val="dk1"/>
                </a:solidFill>
              </a:rPr>
              <a:t>Amy:</a:t>
            </a:r>
            <a:r>
              <a:rPr b="0" baseline="0" i="0" lang="en" sz="1100" u="none" cap="none" strike="noStrike">
                <a:solidFill>
                  <a:schemeClr val="dk1"/>
                </a:solidFill>
                <a:latin typeface="Arial"/>
                <a:ea typeface="Arial"/>
                <a:cs typeface="Arial"/>
                <a:sym typeface="Arial"/>
              </a:rPr>
              <a:t> Heart of the work is at the local writing project site. </a:t>
            </a:r>
          </a:p>
          <a:p>
            <a:pPr indent="0" lvl="0" marL="0" marR="0" rtl="0" algn="l">
              <a:lnSpc>
                <a:spcPct val="100000"/>
              </a:lnSpc>
              <a:spcBef>
                <a:spcPts val="0"/>
              </a:spcBef>
              <a:spcAft>
                <a:spcPts val="0"/>
              </a:spcAft>
              <a:buClr>
                <a:schemeClr val="dk1"/>
              </a:buClr>
              <a:buSzPct val="25000"/>
              <a:buFont typeface="Arial"/>
              <a:buNone/>
            </a:pPr>
            <a:r>
              <a:rPr b="0" baseline="0" i="0" lang="en" sz="1100" u="none" cap="none" strike="noStrike">
                <a:solidFill>
                  <a:schemeClr val="dk1"/>
                </a:solidFill>
                <a:latin typeface="Arial"/>
                <a:ea typeface="Arial"/>
                <a:cs typeface="Arial"/>
                <a:sym typeface="Arial"/>
              </a:rPr>
              <a:t>We share principles and an overall model. </a:t>
            </a:r>
          </a:p>
          <a:p>
            <a:pPr indent="0" lvl="0" marL="0" marR="0" rtl="0" algn="l">
              <a:lnSpc>
                <a:spcPct val="100000"/>
              </a:lnSpc>
              <a:spcBef>
                <a:spcPts val="0"/>
              </a:spcBef>
              <a:spcAft>
                <a:spcPts val="0"/>
              </a:spcAft>
              <a:buClr>
                <a:schemeClr val="dk1"/>
              </a:buClr>
              <a:buSzPct val="25000"/>
              <a:buFont typeface="Arial"/>
              <a:buNone/>
            </a:pPr>
            <a:r>
              <a:rPr b="0" baseline="0" i="0" lang="en" sz="1100" u="none" cap="none" strike="noStrike">
                <a:solidFill>
                  <a:schemeClr val="dk1"/>
                </a:solidFill>
                <a:latin typeface="Arial"/>
                <a:ea typeface="Arial"/>
                <a:cs typeface="Arial"/>
                <a:sym typeface="Arial"/>
              </a:rPr>
              <a:t>We believe deeply in professional development that is customized to the strengths and needs of teachers and schools.</a:t>
            </a:r>
          </a:p>
          <a:p>
            <a:pPr indent="0" lvl="0" marL="0" marR="0" rtl="0" algn="l">
              <a:spcBef>
                <a:spcPts val="0"/>
              </a:spcBef>
              <a:buClr>
                <a:schemeClr val="dk1"/>
              </a:buClr>
              <a:buFont typeface="Arial"/>
              <a:buNone/>
            </a:pPr>
            <a:r>
              <a:t/>
            </a:r>
            <a:endParaRPr b="0" baseline="0" i="0" sz="1100" u="none" cap="none" strike="noStrike">
              <a:solidFill>
                <a:schemeClr val="dk1"/>
              </a:solidFill>
              <a:latin typeface="Arial"/>
              <a:ea typeface="Arial"/>
              <a:cs typeface="Arial"/>
              <a:sym typeface="Arial"/>
            </a:endParaRPr>
          </a:p>
        </p:txBody>
      </p:sp>
      <p:sp>
        <p:nvSpPr>
          <p:cNvPr id="79" name="Shape 7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r>
              <a:rPr b="0" baseline="0" i="0" lang="en" sz="1200" u="none" cap="none" strike="noStrike">
                <a:solidFill>
                  <a:srgbClr val="000000"/>
                </a:solidFill>
                <a:latin typeface="Arial"/>
                <a:ea typeface="Arial"/>
                <a:cs typeface="Arial"/>
                <a:sym typeface="Arial"/>
              </a:rPr>
              <a:t>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66" name="Shape 466"/>
        <p:cNvGrpSpPr/>
        <p:nvPr/>
      </p:nvGrpSpPr>
      <p:grpSpPr>
        <a:xfrm>
          <a:off x="0" y="0"/>
          <a:ext cx="0" cy="0"/>
          <a:chOff x="0" y="0"/>
          <a:chExt cx="0" cy="0"/>
        </a:xfrm>
      </p:grpSpPr>
      <p:sp>
        <p:nvSpPr>
          <p:cNvPr id="467" name="Shape 467"/>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None/>
            </a:pPr>
            <a:r>
              <a:t/>
            </a:r>
            <a:endParaRPr b="0" baseline="0" i="0" sz="1100" u="none" cap="none" strike="noStrike">
              <a:solidFill>
                <a:schemeClr val="dk1"/>
              </a:solidFill>
              <a:latin typeface="Arial"/>
              <a:ea typeface="Arial"/>
              <a:cs typeface="Arial"/>
              <a:sym typeface="Arial"/>
            </a:endParaRPr>
          </a:p>
        </p:txBody>
      </p:sp>
      <p:sp>
        <p:nvSpPr>
          <p:cNvPr id="468" name="Shape 468"/>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74" name="Shape 474"/>
        <p:cNvGrpSpPr/>
        <p:nvPr/>
      </p:nvGrpSpPr>
      <p:grpSpPr>
        <a:xfrm>
          <a:off x="0" y="0"/>
          <a:ext cx="0" cy="0"/>
          <a:chOff x="0" y="0"/>
          <a:chExt cx="0" cy="0"/>
        </a:xfrm>
      </p:grpSpPr>
      <p:sp>
        <p:nvSpPr>
          <p:cNvPr id="475" name="Shape 47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None/>
            </a:pPr>
            <a:r>
              <a:t/>
            </a:r>
            <a:endParaRPr b="0" baseline="0" i="0" sz="1100" u="none" cap="none" strike="noStrike">
              <a:solidFill>
                <a:schemeClr val="dk1"/>
              </a:solidFill>
              <a:latin typeface="Arial"/>
              <a:ea typeface="Arial"/>
              <a:cs typeface="Arial"/>
              <a:sym typeface="Arial"/>
            </a:endParaRPr>
          </a:p>
        </p:txBody>
      </p:sp>
      <p:sp>
        <p:nvSpPr>
          <p:cNvPr id="476" name="Shape 476"/>
          <p:cNvSpPr/>
          <p:nvPr>
            <p:ph idx="2" type="sldImg"/>
          </p:nvPr>
        </p:nvSpPr>
        <p:spPr>
          <a:xfrm>
            <a:off x="1143225" y="685800"/>
            <a:ext cx="4572225" cy="3429000"/>
          </a:xfrm>
          <a:custGeom>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0" name="Shape 480"/>
        <p:cNvGrpSpPr/>
        <p:nvPr/>
      </p:nvGrpSpPr>
      <p:grpSpPr>
        <a:xfrm>
          <a:off x="0" y="0"/>
          <a:ext cx="0" cy="0"/>
          <a:chOff x="0" y="0"/>
          <a:chExt cx="0" cy="0"/>
        </a:xfrm>
      </p:grpSpPr>
      <p:sp>
        <p:nvSpPr>
          <p:cNvPr id="481" name="Shape 48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
        <p:nvSpPr>
          <p:cNvPr id="482" name="Shape 482"/>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88" name="Shape 488"/>
        <p:cNvGrpSpPr/>
        <p:nvPr/>
      </p:nvGrpSpPr>
      <p:grpSpPr>
        <a:xfrm>
          <a:off x="0" y="0"/>
          <a:ext cx="0" cy="0"/>
          <a:chOff x="0" y="0"/>
          <a:chExt cx="0" cy="0"/>
        </a:xfrm>
      </p:grpSpPr>
      <p:sp>
        <p:nvSpPr>
          <p:cNvPr id="489" name="Shape 489"/>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90" name="Shape 490"/>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100" u="none" cap="none" strike="noStrike"/>
              <a:t>Writers think about the different angles from which they can write about the same topic. Think about the smaller topics within the big ones. Grow a leg for each small topic you think of. Grow legs for a great many of the topics. Teachers can gauge how much a student knows about the topic by examining the legs. Buckner says “Taking the time to do this “topic legs” strategy encourages students to think about all the possibilities they have as a writer in order to make a topic choice they can live with and enjoy through the writing process.”</a:t>
            </a:r>
          </a:p>
        </p:txBody>
      </p:sp>
      <p:sp>
        <p:nvSpPr>
          <p:cNvPr id="491" name="Shape 491"/>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7" name="Shape 497"/>
        <p:cNvGrpSpPr/>
        <p:nvPr/>
      </p:nvGrpSpPr>
      <p:grpSpPr>
        <a:xfrm>
          <a:off x="0" y="0"/>
          <a:ext cx="0" cy="0"/>
          <a:chOff x="0" y="0"/>
          <a:chExt cx="0" cy="0"/>
        </a:xfrm>
      </p:grpSpPr>
      <p:sp>
        <p:nvSpPr>
          <p:cNvPr id="498" name="Shape 4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499" name="Shape 49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100" u="none" cap="none" strike="noStrike"/>
              <a:t>What would be in a museum exhibit about your topic? “If I were to create an exhibit …” Some students will need to build up their knowledge to try this strategy. They can do some reading and return to this page. We will be addressing some strategies to build a knowledge base.</a:t>
            </a:r>
          </a:p>
        </p:txBody>
      </p:sp>
      <p:sp>
        <p:nvSpPr>
          <p:cNvPr id="500" name="Shape 500"/>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05" name="Shape 505"/>
        <p:cNvGrpSpPr/>
        <p:nvPr/>
      </p:nvGrpSpPr>
      <p:grpSpPr>
        <a:xfrm>
          <a:off x="0" y="0"/>
          <a:ext cx="0" cy="0"/>
          <a:chOff x="0" y="0"/>
          <a:chExt cx="0" cy="0"/>
        </a:xfrm>
      </p:grpSpPr>
      <p:sp>
        <p:nvSpPr>
          <p:cNvPr id="506" name="Shape 5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07" name="Shape 50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100" u="none" cap="none" strike="noStrike"/>
              <a:t>This large heart helps us focus our informational piece. What do you want to say to your readers? </a:t>
            </a:r>
          </a:p>
          <a:p>
            <a:pPr indent="0" lvl="0" marL="0" marR="0" rtl="0" algn="l">
              <a:spcBef>
                <a:spcPts val="0"/>
              </a:spcBef>
              <a:buSzPct val="25000"/>
              <a:buFont typeface="Arial"/>
              <a:buNone/>
            </a:pPr>
            <a:r>
              <a:rPr b="0" baseline="0" i="0" lang="en" sz="1100" u="none" cap="none" strike="noStrike"/>
              <a:t>If I had one big idea to summarize the heart, what would it be? Write it down in the notebook under the heart.</a:t>
            </a:r>
          </a:p>
        </p:txBody>
      </p:sp>
      <p:sp>
        <p:nvSpPr>
          <p:cNvPr id="508" name="Shape 508"/>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14" name="Shape 514"/>
        <p:cNvGrpSpPr/>
        <p:nvPr/>
      </p:nvGrpSpPr>
      <p:grpSpPr>
        <a:xfrm>
          <a:off x="0" y="0"/>
          <a:ext cx="0" cy="0"/>
          <a:chOff x="0" y="0"/>
          <a:chExt cx="0" cy="0"/>
        </a:xfrm>
      </p:grpSpPr>
      <p:sp>
        <p:nvSpPr>
          <p:cNvPr id="515" name="Shape 51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16" name="Shape 51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100" u="none" cap="none" strike="noStrike"/>
              <a:t>Buckner avoids a set format for research questions because she feels it teaches kids how to do one kind of report for one teacher. She wants her students to develop the questions they will research.</a:t>
            </a:r>
          </a:p>
          <a:p>
            <a:pPr indent="0" lvl="0" marL="0" marR="0" rtl="0" algn="l">
              <a:spcBef>
                <a:spcPts val="0"/>
              </a:spcBef>
              <a:buSzPct val="25000"/>
              <a:buFont typeface="Arial"/>
              <a:buNone/>
            </a:pPr>
            <a:r>
              <a:rPr b="0" baseline="0" i="0" lang="en" sz="1100" u="none" cap="none" strike="noStrike"/>
              <a:t>Writers look for what they don’t know. They ask questions that support the angle of their writing. They ask questions that will help them write a better piece.</a:t>
            </a:r>
          </a:p>
          <a:p>
            <a:pPr indent="0" lvl="0" marL="0" marR="0" rtl="0" algn="l">
              <a:spcBef>
                <a:spcPts val="0"/>
              </a:spcBef>
              <a:buSzPct val="25000"/>
              <a:buFont typeface="Arial"/>
              <a:buNone/>
            </a:pPr>
            <a:r>
              <a:rPr b="0" baseline="0" i="0" lang="en" sz="1100" u="none" cap="none" strike="noStrike"/>
              <a:t>Reread your quick write and create some questions that will help you write a better piece. Think about what’s not in your fast write – what you don’t know or what you’re not sure is true. What are you wondering about? What do you want to know more about?</a:t>
            </a:r>
          </a:p>
        </p:txBody>
      </p:sp>
      <p:sp>
        <p:nvSpPr>
          <p:cNvPr id="517" name="Shape 517"/>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23" name="Shape 523"/>
        <p:cNvGrpSpPr/>
        <p:nvPr/>
      </p:nvGrpSpPr>
      <p:grpSpPr>
        <a:xfrm>
          <a:off x="0" y="0"/>
          <a:ext cx="0" cy="0"/>
          <a:chOff x="0" y="0"/>
          <a:chExt cx="0" cy="0"/>
        </a:xfrm>
      </p:grpSpPr>
      <p:sp>
        <p:nvSpPr>
          <p:cNvPr id="524" name="Shape 524"/>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
        <p:nvSpPr>
          <p:cNvPr id="525" name="Shape 525"/>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26" name="Shape 526"/>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100" u="none" cap="none" strike="noStrike"/>
              <a:t>A reading-writing link is essential in preparing students to do informational writing. Students need to know how to read the various kinds of informational text and discover the organizational structures behind them.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32" name="Shape 532"/>
        <p:cNvGrpSpPr/>
        <p:nvPr/>
      </p:nvGrpSpPr>
      <p:grpSpPr>
        <a:xfrm>
          <a:off x="0" y="0"/>
          <a:ext cx="0" cy="0"/>
          <a:chOff x="0" y="0"/>
          <a:chExt cx="0" cy="0"/>
        </a:xfrm>
      </p:grpSpPr>
      <p:sp>
        <p:nvSpPr>
          <p:cNvPr id="533" name="Shape 533"/>
          <p:cNvSpPr txBox="1"/>
          <p:nvPr/>
        </p:nvSpPr>
        <p:spPr>
          <a:xfrm>
            <a:off x="3884612" y="8685211"/>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rgbClr val="000000"/>
              </a:buClr>
              <a:buSzPct val="25000"/>
              <a:buFont typeface="Arial"/>
              <a:buNone/>
            </a:pPr>
            <a:fld id="{00000000-1234-1234-1234-123412341234}" type="slidenum">
              <a:rPr b="0" baseline="0" i="0" lang="en" sz="1200" u="none" cap="none" strike="noStrike">
                <a:solidFill>
                  <a:srgbClr val="000000"/>
                </a:solidFill>
                <a:latin typeface="Arial"/>
                <a:ea typeface="Arial"/>
                <a:cs typeface="Arial"/>
                <a:sym typeface="Arial"/>
              </a:rPr>
              <a:t>‹#›</a:t>
            </a:fld>
          </a:p>
        </p:txBody>
      </p:sp>
      <p:sp>
        <p:nvSpPr>
          <p:cNvPr id="534" name="Shape 5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a:noFill/>
          </a:ln>
        </p:spPr>
      </p:sp>
      <p:sp>
        <p:nvSpPr>
          <p:cNvPr id="535" name="Shape 53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buSzPct val="25000"/>
              <a:buFont typeface="Arial"/>
              <a:buNone/>
            </a:pPr>
            <a:r>
              <a:rPr b="0" baseline="0" i="0" lang="en" sz="1800" u="none" cap="none" strike="noStrike"/>
              <a:t>Buckner spends a lot of time reading nonfiction texts to her students and teaches her students lots of close-reading strategies.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0" name="Shape 540"/>
        <p:cNvGrpSpPr/>
        <p:nvPr/>
      </p:nvGrpSpPr>
      <p:grpSpPr>
        <a:xfrm>
          <a:off x="0" y="0"/>
          <a:ext cx="0" cy="0"/>
          <a:chOff x="0" y="0"/>
          <a:chExt cx="0" cy="0"/>
        </a:xfrm>
      </p:grpSpPr>
      <p:sp>
        <p:nvSpPr>
          <p:cNvPr id="541" name="Shape 541"/>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42" name="Shape 542"/>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b="0" baseline="0" i="0" lang="en" sz="1100" u="none" cap="none" strike="noStrike"/>
              <a:t>10:30-10:45</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Clr>
                <a:schemeClr val="dk1"/>
              </a:buClr>
              <a:buSzPct val="25000"/>
              <a:buFont typeface="Arial"/>
              <a:buNone/>
            </a:pPr>
            <a:r>
              <a:rPr lang="en" sz="1100">
                <a:solidFill>
                  <a:schemeClr val="dk1"/>
                </a:solidFill>
              </a:rPr>
              <a:t>Betsy: This is a map which shows a more select picture of the few sites which participated in the i3 (Investing in Innovation grant) to develop the College Ready Writers Program. </a:t>
            </a:r>
          </a:p>
        </p:txBody>
      </p:sp>
      <p:sp>
        <p:nvSpPr>
          <p:cNvPr id="86" name="Shape 8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48" name="Shape 548"/>
        <p:cNvGrpSpPr/>
        <p:nvPr/>
      </p:nvGrpSpPr>
      <p:grpSpPr>
        <a:xfrm>
          <a:off x="0" y="0"/>
          <a:ext cx="0" cy="0"/>
          <a:chOff x="0" y="0"/>
          <a:chExt cx="0" cy="0"/>
        </a:xfrm>
      </p:grpSpPr>
      <p:sp>
        <p:nvSpPr>
          <p:cNvPr id="549" name="Shape 549"/>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50" name="Shape 550"/>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b="0" baseline="0" i="0" lang="en" sz="1100" u="none" cap="none" strike="noStrike"/>
              <a:t>1:40-1:50  Hand out Pershing's look-fors  </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6" name="Shape 556"/>
        <p:cNvGrpSpPr/>
        <p:nvPr/>
      </p:nvGrpSpPr>
      <p:grpSpPr>
        <a:xfrm>
          <a:off x="0" y="0"/>
          <a:ext cx="0" cy="0"/>
          <a:chOff x="0" y="0"/>
          <a:chExt cx="0" cy="0"/>
        </a:xfrm>
      </p:grpSpPr>
      <p:sp>
        <p:nvSpPr>
          <p:cNvPr id="557" name="Shape 55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58" name="Shape 558"/>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Clr>
                <a:srgbClr val="000000"/>
              </a:buClr>
              <a:buSzPct val="25000"/>
              <a:buFont typeface="Arial"/>
              <a:buNone/>
            </a:pPr>
            <a:r>
              <a:rPr b="0" baseline="0" i="0" lang="en" sz="1100" u="none" cap="none" strike="noStrike"/>
              <a:t>Discuss other things to think about, such as dating the page, always going in order, skipping lines</a:t>
            </a:r>
          </a:p>
          <a:p>
            <a:pPr indent="0" lvl="0" marL="0" marR="0" rtl="0" algn="l">
              <a:spcBef>
                <a:spcPts val="0"/>
              </a:spcBef>
              <a:buFont typeface="Arial"/>
              <a:buNone/>
            </a:pPr>
            <a:r>
              <a:t/>
            </a:r>
            <a:endParaRPr b="0" baseline="0" i="0" sz="1100" u="none" cap="none" strike="noStrike"/>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67" name="Shape 567"/>
        <p:cNvGrpSpPr/>
        <p:nvPr/>
      </p:nvGrpSpPr>
      <p:grpSpPr>
        <a:xfrm>
          <a:off x="0" y="0"/>
          <a:ext cx="0" cy="0"/>
          <a:chOff x="0" y="0"/>
          <a:chExt cx="0" cy="0"/>
        </a:xfrm>
      </p:grpSpPr>
      <p:sp>
        <p:nvSpPr>
          <p:cNvPr id="568" name="Shape 568"/>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69" name="Shape 569"/>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sz="1100"/>
              <a:t>resources</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76" name="Shape 576"/>
        <p:cNvGrpSpPr/>
        <p:nvPr/>
      </p:nvGrpSpPr>
      <p:grpSpPr>
        <a:xfrm>
          <a:off x="0" y="0"/>
          <a:ext cx="0" cy="0"/>
          <a:chOff x="0" y="0"/>
          <a:chExt cx="0" cy="0"/>
        </a:xfrm>
      </p:grpSpPr>
      <p:sp>
        <p:nvSpPr>
          <p:cNvPr id="577" name="Shape 577"/>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78" name="Shape 578"/>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Font typeface="Arial"/>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84" name="Shape 584"/>
        <p:cNvGrpSpPr/>
        <p:nvPr/>
      </p:nvGrpSpPr>
      <p:grpSpPr>
        <a:xfrm>
          <a:off x="0" y="0"/>
          <a:ext cx="0" cy="0"/>
          <a:chOff x="0" y="0"/>
          <a:chExt cx="0" cy="0"/>
        </a:xfrm>
      </p:grpSpPr>
      <p:sp>
        <p:nvSpPr>
          <p:cNvPr id="585" name="Shape 585"/>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86" name="Shape 586"/>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b="0" baseline="0" i="0" lang="en" sz="1100" u="none" cap="none" strike="noStrike"/>
              <a:t>2:45-3:00</a:t>
            </a:r>
          </a:p>
          <a:p>
            <a:pPr indent="0" lvl="0" marL="0" marR="0" rtl="0" algn="l">
              <a:spcBef>
                <a:spcPts val="0"/>
              </a:spcBef>
              <a:buSzPct val="25000"/>
              <a:buFont typeface="Arial"/>
              <a:buNone/>
            </a:pPr>
            <a:r>
              <a:rPr b="0" baseline="0" i="0" lang="en" sz="1100" u="none" cap="none" strike="noStrike"/>
              <a:t>if time, share</a:t>
            </a:r>
          </a:p>
          <a:p>
            <a:pPr indent="0" lvl="0" marL="0" marR="0" rtl="0" algn="l">
              <a:spcBef>
                <a:spcPts val="0"/>
              </a:spcBef>
              <a:buSzPct val="25000"/>
              <a:buFont typeface="Arial"/>
              <a:buNone/>
            </a:pPr>
            <a:r>
              <a:rPr b="0" baseline="0" i="0" lang="en" sz="1100" u="none" cap="none" strike="noStrike"/>
              <a:t>remind that tomorrow we will be going through a cycle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91" name="Shape 591"/>
        <p:cNvGrpSpPr/>
        <p:nvPr/>
      </p:nvGrpSpPr>
      <p:grpSpPr>
        <a:xfrm>
          <a:off x="0" y="0"/>
          <a:ext cx="0" cy="0"/>
          <a:chOff x="0" y="0"/>
          <a:chExt cx="0" cy="0"/>
        </a:xfrm>
      </p:grpSpPr>
      <p:sp>
        <p:nvSpPr>
          <p:cNvPr id="592" name="Shape 592"/>
          <p:cNvSpPr/>
          <p:nvPr>
            <p:ph idx="2" type="sldImg"/>
          </p:nvPr>
        </p:nvSpPr>
        <p:spPr>
          <a:xfrm>
            <a:off x="1143225" y="685800"/>
            <a:ext cx="4572299"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93" name="Shape 593"/>
          <p:cNvSpPr txBox="1"/>
          <p:nvPr>
            <p:ph idx="1" type="body"/>
          </p:nvPr>
        </p:nvSpPr>
        <p:spPr>
          <a:xfrm>
            <a:off x="685800" y="4343400"/>
            <a:ext cx="5486399" cy="4114800"/>
          </a:xfrm>
          <a:prstGeom prst="rect">
            <a:avLst/>
          </a:prstGeom>
          <a:noFill/>
          <a:ln>
            <a:noFill/>
          </a:ln>
        </p:spPr>
        <p:txBody>
          <a:bodyPr anchorCtr="0" anchor="t" bIns="91425" lIns="91425" rIns="91425" tIns="91425">
            <a:noAutofit/>
          </a:bodyPr>
          <a:lstStyle/>
          <a:p>
            <a:pPr indent="0" lvl="0" marL="0" marR="0" rtl="0" algn="l">
              <a:spcBef>
                <a:spcPts val="0"/>
              </a:spcBef>
              <a:buSzPct val="25000"/>
              <a:buFont typeface="Arial"/>
              <a:buNone/>
            </a:pPr>
            <a:r>
              <a:rPr lang="en" sz="1100"/>
              <a:t>Amy. This is an animated slide. Our close. Write a paragraph summary of the day. Now write one sentence. Choose one word. (We can use Post-its of diminishing sizes for this. We have large lined one for the paragraph.)</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0" name="Shape 100"/>
        <p:cNvGrpSpPr/>
        <p:nvPr/>
      </p:nvGrpSpPr>
      <p:grpSpPr>
        <a:xfrm>
          <a:off x="0" y="0"/>
          <a:ext cx="0" cy="0"/>
          <a:chOff x="0" y="0"/>
          <a:chExt cx="0" cy="0"/>
        </a:xfrm>
      </p:grpSpPr>
      <p:sp>
        <p:nvSpPr>
          <p:cNvPr id="101" name="Shape 10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2" name="Shape 102"/>
          <p:cNvSpPr txBox="1"/>
          <p:nvPr>
            <p:ph idx="1" type="body"/>
          </p:nvPr>
        </p:nvSpPr>
        <p:spPr>
          <a:xfrm>
            <a:off x="685800" y="4343400"/>
            <a:ext cx="5486399" cy="4114800"/>
          </a:xfrm>
          <a:prstGeom prst="rect">
            <a:avLst/>
          </a:prstGeom>
          <a:noFill/>
          <a:ln>
            <a:noFill/>
          </a:ln>
        </p:spPr>
        <p:txBody>
          <a:bodyPr anchorCtr="0" anchor="ctr" bIns="91425" lIns="91425" rIns="91425" tIns="91425">
            <a:noAutofit/>
          </a:bodyPr>
          <a:lstStyle/>
          <a:p>
            <a:pPr indent="0" lvl="0" marL="0" marR="0" rtl="0" algn="l">
              <a:spcBef>
                <a:spcPts val="0"/>
              </a:spcBef>
              <a:buSzPct val="25000"/>
              <a:buNone/>
            </a:pPr>
            <a:r>
              <a:rPr lang="en" sz="1100">
                <a:solidFill>
                  <a:schemeClr val="dk1"/>
                </a:solidFill>
              </a:rPr>
              <a:t>Susie introduces Amy and Colleen. Colleen introduces Betsy.</a:t>
            </a:r>
          </a:p>
        </p:txBody>
      </p:sp>
      <p:sp>
        <p:nvSpPr>
          <p:cNvPr id="103" name="Shape 103"/>
          <p:cNvSpPr txBox="1"/>
          <p:nvPr>
            <p:ph idx="12" type="sldNum"/>
          </p:nvPr>
        </p:nvSpPr>
        <p:spPr>
          <a:xfrm>
            <a:off x="3884612" y="8685213"/>
            <a:ext cx="2971799" cy="457200"/>
          </a:xfrm>
          <a:prstGeom prst="rect">
            <a:avLst/>
          </a:prstGeom>
          <a:noFill/>
          <a:ln>
            <a:noFill/>
          </a:ln>
        </p:spPr>
        <p:txBody>
          <a:bodyPr anchorCtr="0" anchor="b" bIns="91425" lIns="91425" rIns="91425" tIns="91425">
            <a:noAutofit/>
          </a:bodyPr>
          <a:lstStyle/>
          <a:p>
            <a:pPr indent="76200" lvl="0" marL="0" marR="0" rtl="0" algn="l">
              <a:lnSpc>
                <a:spcPct val="100000"/>
              </a:lnSpc>
              <a:spcBef>
                <a:spcPts val="0"/>
              </a:spcBef>
              <a:spcAft>
                <a:spcPts val="0"/>
              </a:spcAft>
              <a:buClr>
                <a:srgbClr val="000000"/>
              </a:buClr>
              <a:buFont typeface="Arial"/>
              <a:buNone/>
            </a:pPr>
            <a:r>
              <a:t/>
            </a:r>
            <a:endParaRPr b="0" baseline="0" i="0" sz="1200" u="none" cap="none" strike="noStrike">
              <a:solidFill>
                <a:srgbClr val="000000"/>
              </a:solidFill>
              <a:latin typeface="Arial"/>
              <a:ea typeface="Arial"/>
              <a:cs typeface="Arial"/>
              <a:sym typeface="Arial"/>
            </a:endParaRPr>
          </a:p>
          <a:p>
            <a:pPr indent="114300" lvl="1" marL="0" marR="0" rtl="0" algn="l">
              <a:lnSpc>
                <a:spcPct val="100000"/>
              </a:lnSpc>
              <a:spcBef>
                <a:spcPts val="0"/>
              </a:spcBef>
              <a:spcAft>
                <a:spcPts val="0"/>
              </a:spcAft>
              <a:buClr>
                <a:srgbClr val="000000"/>
              </a:buClr>
              <a:buFont typeface="Courier New"/>
              <a:buNone/>
            </a:pPr>
            <a:r>
              <a:t/>
            </a:r>
            <a:endParaRPr b="0" baseline="0" i="0" sz="1800" u="none" cap="none" strike="noStrike">
              <a:solidFill>
                <a:srgbClr val="000000"/>
              </a:solidFill>
              <a:latin typeface="Arial"/>
              <a:ea typeface="Arial"/>
              <a:cs typeface="Arial"/>
              <a:sym typeface="Arial"/>
            </a:endParaRPr>
          </a:p>
          <a:p>
            <a:pPr indent="114300" lvl="2" marL="0" marR="0" rtl="0" algn="l">
              <a:lnSpc>
                <a:spcPct val="100000"/>
              </a:lnSpc>
              <a:spcBef>
                <a:spcPts val="0"/>
              </a:spcBef>
              <a:spcAft>
                <a:spcPts val="0"/>
              </a:spcAft>
              <a:buClr>
                <a:srgbClr val="000000"/>
              </a:buClr>
              <a:buFont typeface="Noto Symbol"/>
              <a:buNone/>
            </a:pPr>
            <a:r>
              <a:t/>
            </a:r>
            <a:endParaRPr b="0" baseline="0" i="0" sz="1800" u="none" cap="none" strike="noStrike">
              <a:solidFill>
                <a:srgbClr val="000000"/>
              </a:solidFill>
              <a:latin typeface="Arial"/>
              <a:ea typeface="Arial"/>
              <a:cs typeface="Arial"/>
              <a:sym typeface="Arial"/>
            </a:endParaRPr>
          </a:p>
          <a:p>
            <a:pPr indent="114300" lvl="3" marL="0" marR="0" rtl="0" algn="l">
              <a:lnSpc>
                <a:spcPct val="100000"/>
              </a:lnSpc>
              <a:spcBef>
                <a:spcPts val="0"/>
              </a:spcBef>
              <a:spcAft>
                <a:spcPts val="0"/>
              </a:spcAft>
              <a:buClr>
                <a:srgbClr val="000000"/>
              </a:buClr>
              <a:buFont typeface="Arial"/>
              <a:buNone/>
            </a:pPr>
            <a:r>
              <a:t/>
            </a:r>
            <a:endParaRPr b="0" baseline="0" i="0" sz="1800" u="none" cap="none" strike="noStrike">
              <a:solidFill>
                <a:srgbClr val="000000"/>
              </a:solidFill>
              <a:latin typeface="Arial"/>
              <a:ea typeface="Arial"/>
              <a:cs typeface="Arial"/>
              <a:sym typeface="Arial"/>
            </a:endParaRPr>
          </a:p>
          <a:p>
            <a:pPr indent="114300" lvl="4" marL="0" marR="0" rtl="0" algn="l">
              <a:lnSpc>
                <a:spcPct val="100000"/>
              </a:lnSpc>
              <a:spcBef>
                <a:spcPts val="0"/>
              </a:spcBef>
              <a:spcAft>
                <a:spcPts val="0"/>
              </a:spcAft>
              <a:buClr>
                <a:srgbClr val="000000"/>
              </a:buClr>
              <a:buFont typeface="Courier New"/>
              <a:buNone/>
            </a:pPr>
            <a:r>
              <a:t/>
            </a:r>
            <a:endParaRPr b="0" baseline="0" i="0" sz="1800" u="none" cap="none" strike="noStrike">
              <a:solidFill>
                <a:srgbClr val="000000"/>
              </a:solidFill>
              <a:latin typeface="Arial"/>
              <a:ea typeface="Arial"/>
              <a:cs typeface="Arial"/>
              <a:sym typeface="Arial"/>
            </a:endParaRPr>
          </a:p>
          <a:p>
            <a:pPr indent="114300" lvl="5" marL="0" marR="0" rtl="0" algn="l">
              <a:lnSpc>
                <a:spcPct val="100000"/>
              </a:lnSpc>
              <a:spcBef>
                <a:spcPts val="0"/>
              </a:spcBef>
              <a:spcAft>
                <a:spcPts val="0"/>
              </a:spcAft>
              <a:buClr>
                <a:srgbClr val="000000"/>
              </a:buClr>
              <a:buFont typeface="Noto Symbol"/>
              <a:buNone/>
            </a:pPr>
            <a:r>
              <a:t/>
            </a:r>
            <a:endParaRPr b="0" baseline="0" i="0" sz="1800" u="none" cap="none" strike="noStrike">
              <a:solidFill>
                <a:srgbClr val="000000"/>
              </a:solidFill>
              <a:latin typeface="Arial"/>
              <a:ea typeface="Arial"/>
              <a:cs typeface="Arial"/>
              <a:sym typeface="Arial"/>
            </a:endParaRPr>
          </a:p>
          <a:p>
            <a:pPr indent="114300" lvl="6" marL="0" marR="0" rtl="0" algn="l">
              <a:lnSpc>
                <a:spcPct val="100000"/>
              </a:lnSpc>
              <a:spcBef>
                <a:spcPts val="0"/>
              </a:spcBef>
              <a:spcAft>
                <a:spcPts val="0"/>
              </a:spcAft>
              <a:buClr>
                <a:srgbClr val="000000"/>
              </a:buClr>
              <a:buFont typeface="Arial"/>
              <a:buNone/>
            </a:pPr>
            <a:r>
              <a:t/>
            </a:r>
            <a:endParaRPr b="0" baseline="0" i="0" sz="1800" u="none" cap="none" strike="noStrike">
              <a:solidFill>
                <a:srgbClr val="000000"/>
              </a:solidFill>
              <a:latin typeface="Arial"/>
              <a:ea typeface="Arial"/>
              <a:cs typeface="Arial"/>
              <a:sym typeface="Arial"/>
            </a:endParaRPr>
          </a:p>
          <a:p>
            <a:pPr indent="114300" lvl="7" marL="0" marR="0" rtl="0" algn="l">
              <a:lnSpc>
                <a:spcPct val="100000"/>
              </a:lnSpc>
              <a:spcBef>
                <a:spcPts val="0"/>
              </a:spcBef>
              <a:spcAft>
                <a:spcPts val="0"/>
              </a:spcAft>
              <a:buClr>
                <a:srgbClr val="000000"/>
              </a:buClr>
              <a:buFont typeface="Courier New"/>
              <a:buNone/>
            </a:pPr>
            <a:r>
              <a:t/>
            </a:r>
            <a:endParaRPr b="0" baseline="0" i="0" sz="1800" u="none" cap="none" strike="noStrike">
              <a:solidFill>
                <a:srgbClr val="000000"/>
              </a:solidFill>
              <a:latin typeface="Arial"/>
              <a:ea typeface="Arial"/>
              <a:cs typeface="Arial"/>
              <a:sym typeface="Arial"/>
            </a:endParaRPr>
          </a:p>
          <a:p>
            <a:pPr indent="114300" lvl="8" marL="0" marR="0" rtl="0" algn="l">
              <a:lnSpc>
                <a:spcPct val="100000"/>
              </a:lnSpc>
              <a:spcBef>
                <a:spcPts val="0"/>
              </a:spcBef>
              <a:spcAft>
                <a:spcPts val="0"/>
              </a:spcAft>
              <a:buClr>
                <a:srgbClr val="000000"/>
              </a:buClr>
              <a:buFont typeface="Noto Symbol"/>
              <a:buNone/>
            </a:pPr>
            <a:r>
              <a:t/>
            </a:r>
            <a:endParaRPr b="0" baseline="0" i="0" sz="18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t/>
            </a:r>
            <a:endParaRPr/>
          </a:p>
          <a:p>
            <a:pPr>
              <a:spcBef>
                <a:spcPts val="0"/>
              </a:spcBef>
              <a:buNone/>
            </a:pPr>
            <a:r>
              <a:rPr lang="en"/>
              <a:t>Amy: a notebook is a valuable tool to build community, pay attention to the format of opinion/argument, and collect seeds for opinion and argument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5" name="Shape 115"/>
        <p:cNvGrpSpPr/>
        <p:nvPr/>
      </p:nvGrpSpPr>
      <p:grpSpPr>
        <a:xfrm>
          <a:off x="0" y="0"/>
          <a:ext cx="0" cy="0"/>
          <a:chOff x="0" y="0"/>
          <a:chExt cx="0" cy="0"/>
        </a:xfrm>
      </p:grpSpPr>
      <p:sp>
        <p:nvSpPr>
          <p:cNvPr id="116" name="Shape 116"/>
          <p:cNvSpPr/>
          <p:nvPr>
            <p:ph idx="2" type="sldImg"/>
          </p:nvPr>
        </p:nvSpPr>
        <p:spPr>
          <a:xfrm>
            <a:off x="1143225" y="685800"/>
            <a:ext cx="45723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7" name="Shape 11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Amy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3" name="Shape 123"/>
        <p:cNvGrpSpPr/>
        <p:nvPr/>
      </p:nvGrpSpPr>
      <p:grpSpPr>
        <a:xfrm>
          <a:off x="0" y="0"/>
          <a:ext cx="0" cy="0"/>
          <a:chOff x="0" y="0"/>
          <a:chExt cx="0" cy="0"/>
        </a:xfrm>
      </p:grpSpPr>
      <p:sp>
        <p:nvSpPr>
          <p:cNvPr id="124" name="Shape 124"/>
          <p:cNvSpPr/>
          <p:nvPr>
            <p:ph idx="2" type="sldImg"/>
          </p:nvPr>
        </p:nvSpPr>
        <p:spPr>
          <a:xfrm>
            <a:off x="1159921" y="685257"/>
            <a:ext cx="4538156" cy="3429387"/>
          </a:xfrm>
          <a:custGeom>
            <a:pathLst>
              <a:path extrusionOk="0" h="120000" w="120000">
                <a:moveTo>
                  <a:pt x="0" y="0"/>
                </a:moveTo>
                <a:lnTo>
                  <a:pt x="120000" y="0"/>
                </a:lnTo>
                <a:lnTo>
                  <a:pt x="120000" y="120000"/>
                </a:lnTo>
                <a:lnTo>
                  <a:pt x="0" y="120000"/>
                </a:lnTo>
                <a:close/>
              </a:path>
            </a:pathLst>
          </a:custGeom>
          <a:noFill/>
          <a:ln>
            <a:noFill/>
          </a:ln>
        </p:spPr>
      </p:sp>
      <p:sp>
        <p:nvSpPr>
          <p:cNvPr id="125" name="Shape 125"/>
          <p:cNvSpPr txBox="1"/>
          <p:nvPr>
            <p:ph idx="1" type="body"/>
          </p:nvPr>
        </p:nvSpPr>
        <p:spPr>
          <a:xfrm>
            <a:off x="685800" y="4343400"/>
            <a:ext cx="5486400" cy="4114800"/>
          </a:xfrm>
          <a:prstGeom prst="rect">
            <a:avLst/>
          </a:prstGeom>
          <a:noFill/>
          <a:ln>
            <a:noFill/>
          </a:ln>
        </p:spPr>
        <p:txBody>
          <a:bodyPr anchorCtr="0" anchor="t" bIns="45625" lIns="91250" rIns="91250" tIns="45625">
            <a:noAutofit/>
          </a:bodyPr>
          <a:lstStyle/>
          <a:p>
            <a:pPr indent="0" lvl="0" marL="0" marR="0" rtl="0" algn="l">
              <a:spcBef>
                <a:spcPts val="0"/>
              </a:spcBef>
              <a:spcAft>
                <a:spcPts val="0"/>
              </a:spcAft>
              <a:buSzPct val="25000"/>
              <a:buNone/>
            </a:pPr>
            <a:r>
              <a:rPr lang="en" sz="1200">
                <a:solidFill>
                  <a:schemeClr val="dk1"/>
                </a:solidFill>
              </a:rPr>
              <a:t>Amy: Norms are developed collaboratively, over time. These norms were developed last year by the Monett teachers and will continue to serve us well.</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sp>
        <p:nvSpPr>
          <p:cNvPr id="9" name="Shape 9"/>
          <p:cNvSpPr txBox="1"/>
          <p:nvPr>
            <p:ph idx="1" type="subTitle"/>
          </p:nvPr>
        </p:nvSpPr>
        <p:spPr>
          <a:xfrm>
            <a:off x="685800" y="3786737"/>
            <a:ext cx="7772400" cy="1046400"/>
          </a:xfrm>
          <a:prstGeom prst="rect">
            <a:avLst/>
          </a:prstGeom>
        </p:spPr>
        <p:txBody>
          <a:bodyPr anchorCtr="0" anchor="t" bIns="91425" lIns="91425" rIns="91425" tIns="91425"/>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p:txBody>
      </p:sp>
      <p:sp>
        <p:nvSpPr>
          <p:cNvPr id="10" name="Shape 10"/>
          <p:cNvSpPr txBox="1"/>
          <p:nvPr>
            <p:ph type="ctrTitle"/>
          </p:nvPr>
        </p:nvSpPr>
        <p:spPr>
          <a:xfrm>
            <a:off x="685800" y="2111123"/>
            <a:ext cx="7772400" cy="1546500"/>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11" name="Shape 11"/>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268" name="Shape 268"/>
        <p:cNvGrpSpPr/>
        <p:nvPr/>
      </p:nvGrpSpPr>
      <p:grpSpPr>
        <a:xfrm>
          <a:off x="0" y="0"/>
          <a:ext cx="0" cy="0"/>
          <a:chOff x="0" y="0"/>
          <a:chExt cx="0" cy="0"/>
        </a:xfrm>
      </p:grpSpPr>
      <p:sp>
        <p:nvSpPr>
          <p:cNvPr id="269" name="Shape 269"/>
          <p:cNvSpPr txBox="1"/>
          <p:nvPr>
            <p:ph type="ctrTitle"/>
          </p:nvPr>
        </p:nvSpPr>
        <p:spPr>
          <a:xfrm>
            <a:off x="685800" y="2111123"/>
            <a:ext cx="7772400" cy="1546474"/>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270" name="Shape 270"/>
          <p:cNvSpPr txBox="1"/>
          <p:nvPr>
            <p:ph idx="1" type="subTitle"/>
          </p:nvPr>
        </p:nvSpPr>
        <p:spPr>
          <a:xfrm>
            <a:off x="685800" y="3786737"/>
            <a:ext cx="7772400" cy="1046317"/>
          </a:xfrm>
          <a:prstGeom prst="rect">
            <a:avLst/>
          </a:prstGeom>
        </p:spPr>
        <p:txBody>
          <a:bodyPr anchorCtr="0" anchor="t" bIns="91425" lIns="91425" rIns="91425" tIns="91425"/>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p:txBody>
      </p:sp>
      <p:sp>
        <p:nvSpPr>
          <p:cNvPr id="271" name="Shape 271"/>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272" name="Shape 272"/>
        <p:cNvGrpSpPr/>
        <p:nvPr/>
      </p:nvGrpSpPr>
      <p:grpSpPr>
        <a:xfrm>
          <a:off x="0" y="0"/>
          <a:ext cx="0" cy="0"/>
          <a:chOff x="0" y="0"/>
          <a:chExt cx="0" cy="0"/>
        </a:xfrm>
      </p:grpSpPr>
      <p:sp>
        <p:nvSpPr>
          <p:cNvPr id="273" name="Shape 273"/>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4" name="Shape 274"/>
          <p:cNvSpPr txBox="1"/>
          <p:nvPr>
            <p:ph idx="1" type="body"/>
          </p:nvPr>
        </p:nvSpPr>
        <p:spPr>
          <a:xfrm>
            <a:off x="457200" y="1600200"/>
            <a:ext cx="8229600" cy="4967574"/>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5" name="Shape 275"/>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276" name="Shape 276"/>
        <p:cNvGrpSpPr/>
        <p:nvPr/>
      </p:nvGrpSpPr>
      <p:grpSpPr>
        <a:xfrm>
          <a:off x="0" y="0"/>
          <a:ext cx="0" cy="0"/>
          <a:chOff x="0" y="0"/>
          <a:chExt cx="0" cy="0"/>
        </a:xfrm>
      </p:grpSpPr>
      <p:sp>
        <p:nvSpPr>
          <p:cNvPr id="277" name="Shape 277"/>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8" name="Shape 278"/>
          <p:cNvSpPr txBox="1"/>
          <p:nvPr>
            <p:ph idx="1" type="body"/>
          </p:nvPr>
        </p:nvSpPr>
        <p:spPr>
          <a:xfrm>
            <a:off x="457200" y="1600200"/>
            <a:ext cx="3994525" cy="4967574"/>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79" name="Shape 279"/>
          <p:cNvSpPr txBox="1"/>
          <p:nvPr>
            <p:ph idx="2" type="body"/>
          </p:nvPr>
        </p:nvSpPr>
        <p:spPr>
          <a:xfrm>
            <a:off x="4692273" y="1600200"/>
            <a:ext cx="3994525" cy="4967574"/>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80" name="Shape 280"/>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81" name="Shape 281"/>
        <p:cNvGrpSpPr/>
        <p:nvPr/>
      </p:nvGrpSpPr>
      <p:grpSpPr>
        <a:xfrm>
          <a:off x="0" y="0"/>
          <a:ext cx="0" cy="0"/>
          <a:chOff x="0" y="0"/>
          <a:chExt cx="0" cy="0"/>
        </a:xfrm>
      </p:grpSpPr>
      <p:sp>
        <p:nvSpPr>
          <p:cNvPr id="282" name="Shape 282"/>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83" name="Shape 283"/>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84" name="Shape 284"/>
        <p:cNvGrpSpPr/>
        <p:nvPr/>
      </p:nvGrpSpPr>
      <p:grpSpPr>
        <a:xfrm>
          <a:off x="0" y="0"/>
          <a:ext cx="0" cy="0"/>
          <a:chOff x="0" y="0"/>
          <a:chExt cx="0" cy="0"/>
        </a:xfrm>
      </p:grpSpPr>
      <p:sp>
        <p:nvSpPr>
          <p:cNvPr id="285" name="Shape 285"/>
          <p:cNvSpPr txBox="1"/>
          <p:nvPr>
            <p:ph idx="1" type="body"/>
          </p:nvPr>
        </p:nvSpPr>
        <p:spPr>
          <a:xfrm>
            <a:off x="457200" y="5875079"/>
            <a:ext cx="8229600" cy="692693"/>
          </a:xfrm>
          <a:prstGeom prst="rect">
            <a:avLst/>
          </a:prstGeom>
        </p:spPr>
        <p:txBody>
          <a:bodyPr anchorCtr="0" anchor="t" bIns="91425" lIns="91425" rIns="91425" tIns="91425"/>
          <a:lstStyle>
            <a:lvl1pPr algn="ctr">
              <a:spcBef>
                <a:spcPts val="360"/>
              </a:spcBef>
              <a:buSzPct val="100000"/>
              <a:buNone/>
              <a:defRPr sz="1800"/>
            </a:lvl1pPr>
          </a:lstStyle>
          <a:p/>
        </p:txBody>
      </p:sp>
      <p:sp>
        <p:nvSpPr>
          <p:cNvPr id="286" name="Shape 286"/>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87" name="Shape 287"/>
        <p:cNvGrpSpPr/>
        <p:nvPr/>
      </p:nvGrpSpPr>
      <p:grpSpPr>
        <a:xfrm>
          <a:off x="0" y="0"/>
          <a:ext cx="0" cy="0"/>
          <a:chOff x="0" y="0"/>
          <a:chExt cx="0" cy="0"/>
        </a:xfrm>
      </p:grpSpPr>
      <p:sp>
        <p:nvSpPr>
          <p:cNvPr id="288" name="Shape 288"/>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89" name="Shape 289"/>
        <p:cNvGrpSpPr/>
        <p:nvPr/>
      </p:nvGrpSpPr>
      <p:grpSpPr>
        <a:xfrm>
          <a:off x="0" y="0"/>
          <a:ext cx="0" cy="0"/>
          <a:chOff x="0" y="0"/>
          <a:chExt cx="0" cy="0"/>
        </a:xfrm>
      </p:grpSpPr>
      <p:sp>
        <p:nvSpPr>
          <p:cNvPr id="290" name="Shape 290"/>
          <p:cNvSpPr txBox="1"/>
          <p:nvPr>
            <p:ph type="title"/>
          </p:nvPr>
        </p:nvSpPr>
        <p:spPr>
          <a:xfrm>
            <a:off x="457200" y="274637"/>
            <a:ext cx="8229600" cy="1143200"/>
          </a:xfrm>
          <a:prstGeom prst="rect">
            <a:avLst/>
          </a:prstGeom>
          <a:noFill/>
          <a:ln>
            <a:noFill/>
          </a:ln>
        </p:spPr>
        <p:txBody>
          <a:bodyPr anchorCtr="0" anchor="ctr" bIns="91425" lIns="91425" rIns="91425" tIns="91425"/>
          <a:lstStyle>
            <a:lvl1pPr rtl="0" algn="ctr">
              <a:spcBef>
                <a:spcPts val="0"/>
              </a:spcBef>
              <a:spcAft>
                <a:spcPts val="0"/>
              </a:spcAft>
              <a:defRPr/>
            </a:lvl1pPr>
            <a:lvl2pPr rtl="0" algn="ctr">
              <a:spcBef>
                <a:spcPts val="0"/>
              </a:spcBef>
              <a:spcAft>
                <a:spcPts val="0"/>
              </a:spcAft>
              <a:defRPr/>
            </a:lvl2pPr>
            <a:lvl3pPr rtl="0" algn="ctr">
              <a:spcBef>
                <a:spcPts val="0"/>
              </a:spcBef>
              <a:spcAft>
                <a:spcPts val="0"/>
              </a:spcAft>
              <a:defRPr/>
            </a:lvl3pPr>
            <a:lvl4pPr rtl="0" algn="ctr">
              <a:spcBef>
                <a:spcPts val="0"/>
              </a:spcBef>
              <a:spcAft>
                <a:spcPts val="0"/>
              </a:spcAft>
              <a:defRPr/>
            </a:lvl4pPr>
            <a:lvl5pPr rtl="0" algn="ctr">
              <a:spcBef>
                <a:spcPts val="0"/>
              </a:spcBef>
              <a:spcAft>
                <a:spcPts val="0"/>
              </a:spcAft>
              <a:defRPr/>
            </a:lvl5pPr>
            <a:lvl6pPr marL="457200" rtl="0" algn="ctr">
              <a:spcBef>
                <a:spcPts val="0"/>
              </a:spcBef>
              <a:spcAft>
                <a:spcPts val="0"/>
              </a:spcAft>
              <a:defRPr/>
            </a:lvl6pPr>
            <a:lvl7pPr marL="914400" rtl="0" algn="ctr">
              <a:spcBef>
                <a:spcPts val="0"/>
              </a:spcBef>
              <a:spcAft>
                <a:spcPts val="0"/>
              </a:spcAft>
              <a:defRPr/>
            </a:lvl7pPr>
            <a:lvl8pPr marL="1371600" rtl="0" algn="ctr">
              <a:spcBef>
                <a:spcPts val="0"/>
              </a:spcBef>
              <a:spcAft>
                <a:spcPts val="0"/>
              </a:spcAft>
              <a:defRPr/>
            </a:lvl8pPr>
            <a:lvl9pPr marL="1828800" rtl="0" algn="ctr">
              <a:spcBef>
                <a:spcPts val="0"/>
              </a:spcBef>
              <a:spcAft>
                <a:spcPts val="0"/>
              </a:spcAft>
              <a:defRPr/>
            </a:lvl9pPr>
          </a:lstStyle>
          <a:p/>
        </p:txBody>
      </p:sp>
      <p:sp>
        <p:nvSpPr>
          <p:cNvPr id="291" name="Shape 291"/>
          <p:cNvSpPr txBox="1"/>
          <p:nvPr>
            <p:ph idx="1" type="body"/>
          </p:nvPr>
        </p:nvSpPr>
        <p:spPr>
          <a:xfrm>
            <a:off x="457200" y="1600200"/>
            <a:ext cx="8229600" cy="4525999"/>
          </a:xfrm>
          <a:prstGeom prst="rect">
            <a:avLst/>
          </a:prstGeom>
          <a:noFill/>
          <a:ln>
            <a:noFill/>
          </a:ln>
        </p:spPr>
        <p:txBody>
          <a:bodyPr anchorCtr="0" anchor="t" bIns="91425" lIns="91425" rIns="91425" tIns="91425"/>
          <a:lstStyle>
            <a:lvl1pPr indent="-139700" marL="342900" rtl="0" algn="l">
              <a:spcBef>
                <a:spcPts val="640"/>
              </a:spcBef>
              <a:spcAft>
                <a:spcPts val="0"/>
              </a:spcAft>
              <a:buClr>
                <a:schemeClr val="dk1"/>
              </a:buClr>
              <a:buFont typeface="Calibri"/>
              <a:buChar char="•"/>
              <a:defRPr/>
            </a:lvl1pPr>
            <a:lvl2pPr indent="-107950" marL="742950" rtl="0" algn="l">
              <a:spcBef>
                <a:spcPts val="560"/>
              </a:spcBef>
              <a:spcAft>
                <a:spcPts val="0"/>
              </a:spcAft>
              <a:buClr>
                <a:schemeClr val="dk1"/>
              </a:buClr>
              <a:buFont typeface="Calibri"/>
              <a:buChar char="–"/>
              <a:defRPr/>
            </a:lvl2pPr>
            <a:lvl3pPr indent="-76200" marL="1143000" rtl="0" algn="l">
              <a:spcBef>
                <a:spcPts val="480"/>
              </a:spcBef>
              <a:spcAft>
                <a:spcPts val="0"/>
              </a:spcAft>
              <a:buClr>
                <a:schemeClr val="dk1"/>
              </a:buClr>
              <a:buFont typeface="Calibri"/>
              <a:buChar char="•"/>
              <a:defRPr/>
            </a:lvl3pPr>
            <a:lvl4pPr indent="-101600" marL="1600200" rtl="0" algn="l">
              <a:spcBef>
                <a:spcPts val="400"/>
              </a:spcBef>
              <a:spcAft>
                <a:spcPts val="0"/>
              </a:spcAft>
              <a:buClr>
                <a:schemeClr val="dk1"/>
              </a:buClr>
              <a:buFont typeface="Calibri"/>
              <a:buChar char="–"/>
              <a:defRPr/>
            </a:lvl4pPr>
            <a:lvl5pPr indent="-101600" marL="2057400" rtl="0" algn="l">
              <a:spcBef>
                <a:spcPts val="400"/>
              </a:spcBef>
              <a:spcAft>
                <a:spcPts val="0"/>
              </a:spcAft>
              <a:buClr>
                <a:schemeClr val="dk1"/>
              </a:buClr>
              <a:buFont typeface="Calibri"/>
              <a:buChar char="»"/>
              <a:defRPr/>
            </a:lvl5pPr>
            <a:lvl6pPr indent="-101600" marL="2514600" rtl="0" algn="l">
              <a:spcBef>
                <a:spcPts val="400"/>
              </a:spcBef>
              <a:buClr>
                <a:schemeClr val="dk1"/>
              </a:buClr>
              <a:buFont typeface="Calibri"/>
              <a:buChar char="•"/>
              <a:defRPr/>
            </a:lvl6pPr>
            <a:lvl7pPr indent="-101600" marL="2971800" rtl="0" algn="l">
              <a:spcBef>
                <a:spcPts val="400"/>
              </a:spcBef>
              <a:buClr>
                <a:schemeClr val="dk1"/>
              </a:buClr>
              <a:buFont typeface="Calibri"/>
              <a:buChar char="•"/>
              <a:defRPr/>
            </a:lvl7pPr>
            <a:lvl8pPr indent="-101600" marL="3429000" rtl="0" algn="l">
              <a:spcBef>
                <a:spcPts val="400"/>
              </a:spcBef>
              <a:buClr>
                <a:schemeClr val="dk1"/>
              </a:buClr>
              <a:buFont typeface="Calibri"/>
              <a:buChar char="•"/>
              <a:defRPr/>
            </a:lvl8pPr>
            <a:lvl9pPr indent="-101600" marL="3886200" rtl="0" algn="l">
              <a:spcBef>
                <a:spcPts val="400"/>
              </a:spcBef>
              <a:buClr>
                <a:schemeClr val="dk1"/>
              </a:buClr>
              <a:buFont typeface="Calibri"/>
              <a:buChar char="•"/>
              <a:defRPr/>
            </a:lvl9pPr>
          </a:lstStyle>
          <a:p/>
        </p:txBody>
      </p:sp>
      <p:sp>
        <p:nvSpPr>
          <p:cNvPr id="292" name="Shape 292"/>
          <p:cNvSpPr txBox="1"/>
          <p:nvPr>
            <p:ph idx="10" type="dt"/>
          </p:nvPr>
        </p:nvSpPr>
        <p:spPr>
          <a:xfrm>
            <a:off x="457200" y="6356350"/>
            <a:ext cx="2133599" cy="365200"/>
          </a:xfrm>
          <a:prstGeom prst="rect">
            <a:avLst/>
          </a:prstGeom>
          <a:noFill/>
          <a:ln>
            <a:noFill/>
          </a:ln>
        </p:spPr>
        <p:txBody>
          <a:bodyPr anchorCtr="0" anchor="ctr" bIns="91425" lIns="91425" rIns="91425" tIns="91425"/>
          <a:lstStyle>
            <a:lvl1pPr indent="0" marL="0" marR="0" rtl="0" algn="l">
              <a:spcBef>
                <a:spcPts val="0"/>
              </a:spcBef>
              <a:spcAft>
                <a:spcPts val="0"/>
              </a:spcAft>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93" name="Shape 293"/>
          <p:cNvSpPr txBox="1"/>
          <p:nvPr>
            <p:ph idx="11" type="ftr"/>
          </p:nvPr>
        </p:nvSpPr>
        <p:spPr>
          <a:xfrm>
            <a:off x="3124200" y="6356350"/>
            <a:ext cx="2895600" cy="365200"/>
          </a:xfrm>
          <a:prstGeom prst="rect">
            <a:avLst/>
          </a:prstGeom>
          <a:noFill/>
          <a:ln>
            <a:noFill/>
          </a:ln>
        </p:spPr>
        <p:txBody>
          <a:bodyPr anchorCtr="0" anchor="ctr" bIns="91425" lIns="91425" rIns="91425" tIns="91425"/>
          <a:lstStyle>
            <a:lvl1pPr indent="0" marL="0" marR="0" rtl="0" algn="ctr">
              <a:spcBef>
                <a:spcPts val="0"/>
              </a:spcBef>
              <a:spcAft>
                <a:spcPts val="0"/>
              </a:spcAft>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294" name="Shape 294"/>
          <p:cNvSpPr txBox="1"/>
          <p:nvPr>
            <p:ph idx="12" type="sldNum"/>
          </p:nvPr>
        </p:nvSpPr>
        <p:spPr>
          <a:xfrm>
            <a:off x="6553200" y="6356350"/>
            <a:ext cx="2133599" cy="365200"/>
          </a:xfrm>
          <a:prstGeom prst="rect">
            <a:avLst/>
          </a:prstGeom>
          <a:noFill/>
          <a:ln>
            <a:noFill/>
          </a:ln>
        </p:spPr>
        <p:txBody>
          <a:bodyPr anchorCtr="0" anchor="ctr" bIns="91425" lIns="91425" rIns="91425" tIns="91425">
            <a:noAutofit/>
          </a:bodyPr>
          <a:lstStyle/>
          <a:p>
            <a:pPr indent="-88900" lvl="0" marL="0" marR="0" rtl="0" algn="r">
              <a:spcBef>
                <a:spcPts val="0"/>
              </a:spcBef>
              <a:spcAft>
                <a:spcPts val="0"/>
              </a:spcAft>
              <a:buClr>
                <a:srgbClr val="000000"/>
              </a:buClr>
              <a:buFont typeface="Arial"/>
              <a:buChar char="●"/>
            </a:pPr>
            <a:r>
              <a:t/>
            </a:r>
            <a:endParaRPr/>
          </a:p>
          <a:p>
            <a:pPr indent="-88900" lvl="1" marL="457200" marR="0" rtl="0" algn="l">
              <a:spcBef>
                <a:spcPts val="0"/>
              </a:spcBef>
              <a:buClr>
                <a:srgbClr val="000000"/>
              </a:buClr>
              <a:buFont typeface="Courier New"/>
              <a:buChar char="o"/>
            </a:pPr>
            <a:r>
              <a:t/>
            </a:r>
            <a:endParaRPr/>
          </a:p>
          <a:p>
            <a:pPr indent="-88900" lvl="2" marL="914400" marR="0" rtl="0" algn="l">
              <a:spcBef>
                <a:spcPts val="0"/>
              </a:spcBef>
              <a:buClr>
                <a:srgbClr val="000000"/>
              </a:buClr>
              <a:buFont typeface="Wingdings"/>
              <a:buChar char="§"/>
            </a:pPr>
            <a:r>
              <a:t/>
            </a:r>
            <a:endParaRPr/>
          </a:p>
          <a:p>
            <a:pPr indent="-88900" lvl="3" marL="1371600" marR="0" rtl="0" algn="l">
              <a:spcBef>
                <a:spcPts val="0"/>
              </a:spcBef>
              <a:buClr>
                <a:srgbClr val="000000"/>
              </a:buClr>
              <a:buFont typeface="Arial"/>
              <a:buChar char="●"/>
            </a:pPr>
            <a:r>
              <a:t/>
            </a:r>
            <a:endParaRPr/>
          </a:p>
          <a:p>
            <a:pPr indent="-88900" lvl="4" marL="1828800" marR="0" rtl="0" algn="l">
              <a:spcBef>
                <a:spcPts val="0"/>
              </a:spcBef>
              <a:buClr>
                <a:srgbClr val="000000"/>
              </a:buClr>
              <a:buFont typeface="Courier New"/>
              <a:buChar char="o"/>
            </a:pPr>
            <a:r>
              <a:t/>
            </a:r>
            <a:endParaRPr/>
          </a:p>
          <a:p>
            <a:pPr indent="-88900" lvl="5" marL="2286000" marR="0" rtl="0" algn="l">
              <a:spcBef>
                <a:spcPts val="0"/>
              </a:spcBef>
              <a:buClr>
                <a:srgbClr val="000000"/>
              </a:buClr>
              <a:buFont typeface="Wingdings"/>
              <a:buChar char="§"/>
            </a:pPr>
            <a:r>
              <a:t/>
            </a:r>
            <a:endParaRPr/>
          </a:p>
          <a:p>
            <a:pPr indent="-88900" lvl="6" marL="2743200" marR="0" rtl="0" algn="l">
              <a:spcBef>
                <a:spcPts val="0"/>
              </a:spcBef>
              <a:buClr>
                <a:srgbClr val="000000"/>
              </a:buClr>
              <a:buFont typeface="Arial"/>
              <a:buChar char="●"/>
            </a:pPr>
            <a:r>
              <a:t/>
            </a:r>
            <a:endParaRPr/>
          </a:p>
          <a:p>
            <a:pPr indent="-88900" lvl="7" marL="3200400" marR="0" rtl="0" algn="l">
              <a:spcBef>
                <a:spcPts val="0"/>
              </a:spcBef>
              <a:buClr>
                <a:srgbClr val="000000"/>
              </a:buClr>
              <a:buFont typeface="Courier New"/>
              <a:buChar char="o"/>
            </a:pPr>
            <a:r>
              <a:t/>
            </a:r>
            <a:endParaRPr/>
          </a:p>
          <a:p>
            <a:pPr indent="-88900" lvl="8" marL="3657600" marR="0" rtl="0" algn="l">
              <a:spcBef>
                <a:spcPts val="0"/>
              </a:spcBef>
              <a:buClr>
                <a:srgbClr val="000000"/>
              </a:buClr>
              <a:buFont typeface="Wingdings"/>
              <a:buChar char="§"/>
            </a:pPr>
            <a:r>
              <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2" name="Shape 12"/>
        <p:cNvGrpSpPr/>
        <p:nvPr/>
      </p:nvGrpSpPr>
      <p:grpSpPr>
        <a:xfrm>
          <a:off x="0" y="0"/>
          <a:ext cx="0" cy="0"/>
          <a:chOff x="0" y="0"/>
          <a:chExt cx="0" cy="0"/>
        </a:xfrm>
      </p:grpSpPr>
      <p:sp>
        <p:nvSpPr>
          <p:cNvPr id="13" name="Shape 13"/>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4" name="Shape 14"/>
          <p:cNvSpPr txBox="1"/>
          <p:nvPr>
            <p:ph idx="1" type="body"/>
          </p:nvPr>
        </p:nvSpPr>
        <p:spPr>
          <a:xfrm>
            <a:off x="457200" y="1600200"/>
            <a:ext cx="8229600" cy="49677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5" name="Shape 15"/>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6" name="Shape 16"/>
        <p:cNvGrpSpPr/>
        <p:nvPr/>
      </p:nvGrpSpPr>
      <p:grpSpPr>
        <a:xfrm>
          <a:off x="0" y="0"/>
          <a:ext cx="0" cy="0"/>
          <a:chOff x="0" y="0"/>
          <a:chExt cx="0" cy="0"/>
        </a:xfrm>
      </p:grpSpPr>
      <p:sp>
        <p:nvSpPr>
          <p:cNvPr id="17" name="Shape 17"/>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8" name="Shape 18"/>
          <p:cNvSpPr txBox="1"/>
          <p:nvPr>
            <p:ph idx="1" type="body"/>
          </p:nvPr>
        </p:nvSpPr>
        <p:spPr>
          <a:xfrm>
            <a:off x="457200" y="1600200"/>
            <a:ext cx="3994500" cy="49677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9" name="Shape 19"/>
          <p:cNvSpPr txBox="1"/>
          <p:nvPr>
            <p:ph idx="2" type="body"/>
          </p:nvPr>
        </p:nvSpPr>
        <p:spPr>
          <a:xfrm>
            <a:off x="4692273" y="1600200"/>
            <a:ext cx="3994500" cy="496770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0" name="Shape 20"/>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1" name="Shape 21"/>
        <p:cNvGrpSpPr/>
        <p:nvPr/>
      </p:nvGrpSpPr>
      <p:grpSpPr>
        <a:xfrm>
          <a:off x="0" y="0"/>
          <a:ext cx="0" cy="0"/>
          <a:chOff x="0" y="0"/>
          <a:chExt cx="0" cy="0"/>
        </a:xfrm>
      </p:grpSpPr>
      <p:sp>
        <p:nvSpPr>
          <p:cNvPr id="22" name="Shape 22"/>
          <p:cNvSpPr txBox="1"/>
          <p:nvPr>
            <p:ph type="title"/>
          </p:nvPr>
        </p:nvSpPr>
        <p:spPr>
          <a:xfrm>
            <a:off x="457200" y="274637"/>
            <a:ext cx="8229600" cy="114300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3" name="Shape 23"/>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4" name="Shape 24"/>
        <p:cNvGrpSpPr/>
        <p:nvPr/>
      </p:nvGrpSpPr>
      <p:grpSpPr>
        <a:xfrm>
          <a:off x="0" y="0"/>
          <a:ext cx="0" cy="0"/>
          <a:chOff x="0" y="0"/>
          <a:chExt cx="0" cy="0"/>
        </a:xfrm>
      </p:grpSpPr>
      <p:sp>
        <p:nvSpPr>
          <p:cNvPr id="25" name="Shape 25"/>
          <p:cNvSpPr txBox="1"/>
          <p:nvPr>
            <p:ph idx="1" type="body"/>
          </p:nvPr>
        </p:nvSpPr>
        <p:spPr>
          <a:xfrm>
            <a:off x="457200" y="5875078"/>
            <a:ext cx="8229600" cy="692700"/>
          </a:xfrm>
          <a:prstGeom prst="rect">
            <a:avLst/>
          </a:prstGeom>
        </p:spPr>
        <p:txBody>
          <a:bodyPr anchorCtr="0" anchor="t" bIns="91425" lIns="91425" rIns="91425" tIns="91425"/>
          <a:lstStyle>
            <a:lvl1pPr algn="ctr">
              <a:spcBef>
                <a:spcPts val="0"/>
              </a:spcBef>
              <a:buClr>
                <a:schemeClr val="dk1"/>
              </a:buClr>
              <a:buSzPct val="100000"/>
              <a:buNone/>
              <a:defRPr sz="1800">
                <a:solidFill>
                  <a:schemeClr val="dk1"/>
                </a:solidFill>
              </a:defRPr>
            </a:lvl1pPr>
          </a:lstStyle>
          <a:p/>
        </p:txBody>
      </p:sp>
      <p:sp>
        <p:nvSpPr>
          <p:cNvPr id="26" name="Shape 26"/>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7" name="Shape 27"/>
        <p:cNvGrpSpPr/>
        <p:nvPr/>
      </p:nvGrpSpPr>
      <p:grpSpPr>
        <a:xfrm>
          <a:off x="0" y="0"/>
          <a:ext cx="0" cy="0"/>
          <a:chOff x="0" y="0"/>
          <a:chExt cx="0" cy="0"/>
        </a:xfrm>
      </p:grpSpPr>
      <p:sp>
        <p:nvSpPr>
          <p:cNvPr id="28" name="Shape 28"/>
          <p:cNvSpPr txBox="1"/>
          <p:nvPr>
            <p:ph idx="12" type="sldNum"/>
          </p:nvPr>
        </p:nvSpPr>
        <p:spPr>
          <a:xfrm>
            <a:off x="8556791" y="6333134"/>
            <a:ext cx="548699" cy="524699"/>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obj">
  <p:cSld name="Title and Content">
    <p:spTree>
      <p:nvGrpSpPr>
        <p:cNvPr id="29" name="Shape 29"/>
        <p:cNvGrpSpPr/>
        <p:nvPr/>
      </p:nvGrpSpPr>
      <p:grpSpPr>
        <a:xfrm>
          <a:off x="0" y="0"/>
          <a:ext cx="0" cy="0"/>
          <a:chOff x="0" y="0"/>
          <a:chExt cx="0" cy="0"/>
        </a:xfrm>
      </p:grpSpPr>
      <p:sp>
        <p:nvSpPr>
          <p:cNvPr id="30" name="Shape 30"/>
          <p:cNvSpPr txBox="1"/>
          <p:nvPr>
            <p:ph type="title"/>
          </p:nvPr>
        </p:nvSpPr>
        <p:spPr>
          <a:xfrm>
            <a:off x="457200" y="274637"/>
            <a:ext cx="8229600" cy="1143000"/>
          </a:xfrm>
          <a:prstGeom prst="rect">
            <a:avLst/>
          </a:prstGeom>
          <a:noFill/>
          <a:ln>
            <a:noFill/>
          </a:ln>
        </p:spPr>
        <p:txBody>
          <a:bodyPr anchorCtr="0" anchor="ctr" bIns="91425" lIns="91425" rIns="91425" tIns="91425"/>
          <a:lstStyle>
            <a:lvl1pPr rtl="0" algn="ctr">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1" name="Shape 31"/>
          <p:cNvSpPr txBox="1"/>
          <p:nvPr>
            <p:ph idx="1" type="body"/>
          </p:nvPr>
        </p:nvSpPr>
        <p:spPr>
          <a:xfrm>
            <a:off x="457200" y="1600200"/>
            <a:ext cx="8229600" cy="4526100"/>
          </a:xfrm>
          <a:prstGeom prst="rect">
            <a:avLst/>
          </a:prstGeom>
          <a:noFill/>
          <a:ln>
            <a:noFill/>
          </a:ln>
        </p:spPr>
        <p:txBody>
          <a:bodyPr anchorCtr="0" anchor="t" bIns="91425" lIns="91425" rIns="91425" tIns="91425"/>
          <a:lstStyle>
            <a:lvl1pPr indent="-139700" marL="342900" rtl="0" algn="l">
              <a:spcBef>
                <a:spcPts val="640"/>
              </a:spcBef>
              <a:buClr>
                <a:schemeClr val="dk1"/>
              </a:buClr>
              <a:buFont typeface="Arial"/>
              <a:buChar char="•"/>
              <a:defRPr/>
            </a:lvl1pPr>
            <a:lvl2pPr indent="-107950" marL="742950" rtl="0" algn="l">
              <a:spcBef>
                <a:spcPts val="560"/>
              </a:spcBef>
              <a:buClr>
                <a:schemeClr val="dk1"/>
              </a:buClr>
              <a:buFont typeface="Arial"/>
              <a:buChar char="–"/>
              <a:defRPr/>
            </a:lvl2pPr>
            <a:lvl3pPr indent="-76200" marL="1143000" rtl="0" algn="l">
              <a:spcBef>
                <a:spcPts val="480"/>
              </a:spcBef>
              <a:buClr>
                <a:schemeClr val="dk1"/>
              </a:buClr>
              <a:buFont typeface="Arial"/>
              <a:buChar char="•"/>
              <a:defRPr/>
            </a:lvl3pPr>
            <a:lvl4pPr indent="-101600" marL="1600200" rtl="0" algn="l">
              <a:spcBef>
                <a:spcPts val="400"/>
              </a:spcBef>
              <a:buClr>
                <a:schemeClr val="dk1"/>
              </a:buClr>
              <a:buFont typeface="Arial"/>
              <a:buChar char="–"/>
              <a:defRPr/>
            </a:lvl4pPr>
            <a:lvl5pPr indent="-101600" marL="2057400" rtl="0" algn="l">
              <a:spcBef>
                <a:spcPts val="400"/>
              </a:spcBef>
              <a:buClr>
                <a:schemeClr val="dk1"/>
              </a:buClr>
              <a:buFont typeface="Arial"/>
              <a:buChar char="»"/>
              <a:defRPr/>
            </a:lvl5pPr>
            <a:lvl6pPr indent="-101600" marL="2514600" rtl="0" algn="l">
              <a:spcBef>
                <a:spcPts val="400"/>
              </a:spcBef>
              <a:buClr>
                <a:schemeClr val="dk1"/>
              </a:buClr>
              <a:buFont typeface="Arial"/>
              <a:buChar char="•"/>
              <a:defRPr/>
            </a:lvl6pPr>
            <a:lvl7pPr indent="-101600" marL="2971800" rtl="0" algn="l">
              <a:spcBef>
                <a:spcPts val="400"/>
              </a:spcBef>
              <a:buClr>
                <a:schemeClr val="dk1"/>
              </a:buClr>
              <a:buFont typeface="Arial"/>
              <a:buChar char="•"/>
              <a:defRPr/>
            </a:lvl7pPr>
            <a:lvl8pPr indent="-101600" marL="3429000" rtl="0" algn="l">
              <a:spcBef>
                <a:spcPts val="400"/>
              </a:spcBef>
              <a:buClr>
                <a:schemeClr val="dk1"/>
              </a:buClr>
              <a:buFont typeface="Arial"/>
              <a:buChar char="•"/>
              <a:defRPr/>
            </a:lvl8pPr>
            <a:lvl9pPr indent="-101600" marL="3886200" rtl="0" algn="l">
              <a:spcBef>
                <a:spcPts val="400"/>
              </a:spcBef>
              <a:buClr>
                <a:schemeClr val="dk1"/>
              </a:buClr>
              <a:buFont typeface="Arial"/>
              <a:buChar char="•"/>
              <a:defRPr/>
            </a:lvl9pPr>
          </a:lstStyle>
          <a:p/>
        </p:txBody>
      </p:sp>
      <p:sp>
        <p:nvSpPr>
          <p:cNvPr id="32" name="Shape 32"/>
          <p:cNvSpPr txBox="1"/>
          <p:nvPr>
            <p:ph idx="10" type="dt"/>
          </p:nvPr>
        </p:nvSpPr>
        <p:spPr>
          <a:xfrm>
            <a:off x="457200" y="6356350"/>
            <a:ext cx="2133599" cy="365099"/>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3" name="Shape 33"/>
          <p:cNvSpPr txBox="1"/>
          <p:nvPr>
            <p:ph idx="11" type="ftr"/>
          </p:nvPr>
        </p:nvSpPr>
        <p:spPr>
          <a:xfrm>
            <a:off x="3124200" y="6356350"/>
            <a:ext cx="2895600" cy="365099"/>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34" name="Shape 34"/>
          <p:cNvSpPr txBox="1"/>
          <p:nvPr>
            <p:ph idx="12" type="sldNum"/>
          </p:nvPr>
        </p:nvSpPr>
        <p:spPr>
          <a:xfrm>
            <a:off x="6553200" y="6356350"/>
            <a:ext cx="2133599" cy="365099"/>
          </a:xfrm>
          <a:prstGeom prst="rect">
            <a:avLst/>
          </a:prstGeom>
          <a:noFill/>
          <a:ln>
            <a:noFill/>
          </a:ln>
        </p:spPr>
        <p:txBody>
          <a:bodyPr anchorCtr="0" anchor="ctr" bIns="45700" lIns="91425" rIns="91425" tIns="45700">
            <a:noAutofit/>
          </a:bodyPr>
          <a:lstStyle/>
          <a:p>
            <a:pPr indent="0" lvl="0" marL="0" marR="0" rtl="0" algn="r">
              <a:spcBef>
                <a:spcPts val="0"/>
              </a:spcBef>
              <a:buClr>
                <a:schemeClr val="dk2"/>
              </a:buClr>
              <a:buFont typeface="Arial"/>
              <a:buNone/>
            </a:pPr>
            <a:r>
              <a:t/>
            </a:r>
            <a:endParaRPr b="0" baseline="0" i="0" sz="1200" u="none" cap="none" strike="noStrike">
              <a:solidFill>
                <a:schemeClr val="dk2"/>
              </a:solidFill>
              <a:latin typeface="Arial"/>
              <a:ea typeface="Arial"/>
              <a:cs typeface="Arial"/>
              <a:sym typeface="Arial"/>
            </a:endParaRPr>
          </a:p>
          <a:p>
            <a:pPr indent="0" lvl="1" marL="4572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2" marL="9144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3" marL="13716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4" marL="18288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5" marL="22860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6" marL="27432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7" marL="32004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8" marL="36576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picTx">
  <p:cSld name="Picture with Caption">
    <p:spTree>
      <p:nvGrpSpPr>
        <p:cNvPr id="35" name="Shape 35"/>
        <p:cNvGrpSpPr/>
        <p:nvPr/>
      </p:nvGrpSpPr>
      <p:grpSpPr>
        <a:xfrm>
          <a:off x="0" y="0"/>
          <a:ext cx="0" cy="0"/>
          <a:chOff x="0" y="0"/>
          <a:chExt cx="0" cy="0"/>
        </a:xfrm>
      </p:grpSpPr>
      <p:sp>
        <p:nvSpPr>
          <p:cNvPr id="36" name="Shape 36"/>
          <p:cNvSpPr txBox="1"/>
          <p:nvPr>
            <p:ph type="title"/>
          </p:nvPr>
        </p:nvSpPr>
        <p:spPr>
          <a:xfrm>
            <a:off x="1792288" y="4800600"/>
            <a:ext cx="5486399" cy="566699"/>
          </a:xfrm>
          <a:prstGeom prst="rect">
            <a:avLst/>
          </a:prstGeom>
          <a:noFill/>
          <a:ln>
            <a:noFill/>
          </a:ln>
        </p:spPr>
        <p:txBody>
          <a:bodyPr anchorCtr="0" anchor="b" bIns="91425" lIns="91425" rIns="91425" tIns="91425"/>
          <a:lstStyle>
            <a:lvl1pPr rtl="0" algn="l">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37" name="Shape 37"/>
          <p:cNvSpPr/>
          <p:nvPr>
            <p:ph idx="2" type="pic"/>
          </p:nvPr>
        </p:nvSpPr>
        <p:spPr>
          <a:xfrm>
            <a:off x="1792288" y="612775"/>
            <a:ext cx="5486399" cy="4114800"/>
          </a:xfrm>
          <a:prstGeom prst="rect">
            <a:avLst/>
          </a:prstGeom>
          <a:noFill/>
          <a:ln>
            <a:noFill/>
          </a:ln>
        </p:spPr>
      </p:sp>
      <p:sp>
        <p:nvSpPr>
          <p:cNvPr id="38" name="Shape 38"/>
          <p:cNvSpPr txBox="1"/>
          <p:nvPr>
            <p:ph idx="1" type="body"/>
          </p:nvPr>
        </p:nvSpPr>
        <p:spPr>
          <a:xfrm>
            <a:off x="1792288" y="5367337"/>
            <a:ext cx="5486399" cy="804899"/>
          </a:xfrm>
          <a:prstGeom prst="rect">
            <a:avLst/>
          </a:prstGeom>
          <a:noFill/>
          <a:ln>
            <a:noFill/>
          </a:ln>
        </p:spPr>
        <p:txBody>
          <a:bodyPr anchorCtr="0" anchor="t" bIns="91425" lIns="91425" rIns="91425" tIns="91425"/>
          <a:lstStyle>
            <a:lvl1pPr indent="0" marL="0" rtl="0">
              <a:spcBef>
                <a:spcPts val="0"/>
              </a:spcBef>
              <a:buFont typeface="Calibri"/>
              <a:buNone/>
              <a:defRPr/>
            </a:lvl1pPr>
            <a:lvl2pPr indent="0" marL="457200" rtl="0">
              <a:spcBef>
                <a:spcPts val="0"/>
              </a:spcBef>
              <a:buFont typeface="Calibri"/>
              <a:buNone/>
              <a:defRPr/>
            </a:lvl2pPr>
            <a:lvl3pPr indent="0" marL="914400" rtl="0">
              <a:spcBef>
                <a:spcPts val="0"/>
              </a:spcBef>
              <a:buFont typeface="Calibri"/>
              <a:buNone/>
              <a:defRPr/>
            </a:lvl3pPr>
            <a:lvl4pPr indent="0" marL="1371600" rtl="0">
              <a:spcBef>
                <a:spcPts val="0"/>
              </a:spcBef>
              <a:buFont typeface="Calibri"/>
              <a:buNone/>
              <a:defRPr/>
            </a:lvl4pPr>
            <a:lvl5pPr indent="0" marL="1828800" rtl="0">
              <a:spcBef>
                <a:spcPts val="0"/>
              </a:spcBef>
              <a:buFont typeface="Calibri"/>
              <a:buNone/>
              <a:defRPr/>
            </a:lvl5pPr>
            <a:lvl6pPr indent="0" marL="2286000" rtl="0">
              <a:spcBef>
                <a:spcPts val="0"/>
              </a:spcBef>
              <a:buFont typeface="Calibri"/>
              <a:buNone/>
              <a:defRPr/>
            </a:lvl6pPr>
            <a:lvl7pPr indent="0" marL="2743200" rtl="0">
              <a:spcBef>
                <a:spcPts val="0"/>
              </a:spcBef>
              <a:buFont typeface="Calibri"/>
              <a:buNone/>
              <a:defRPr/>
            </a:lvl7pPr>
            <a:lvl8pPr indent="0" marL="3200400" rtl="0">
              <a:spcBef>
                <a:spcPts val="0"/>
              </a:spcBef>
              <a:buFont typeface="Calibri"/>
              <a:buNone/>
              <a:defRPr/>
            </a:lvl8pPr>
            <a:lvl9pPr indent="0" marL="3657600" rtl="0">
              <a:spcBef>
                <a:spcPts val="0"/>
              </a:spcBef>
              <a:buFont typeface="Calibri"/>
              <a:buNone/>
              <a:defRPr/>
            </a:lvl9pPr>
          </a:lstStyle>
          <a:p/>
        </p:txBody>
      </p:sp>
      <p:sp>
        <p:nvSpPr>
          <p:cNvPr id="39" name="Shape 39"/>
          <p:cNvSpPr txBox="1"/>
          <p:nvPr>
            <p:ph idx="10" type="dt"/>
          </p:nvPr>
        </p:nvSpPr>
        <p:spPr>
          <a:xfrm>
            <a:off x="457200" y="6356350"/>
            <a:ext cx="2133599" cy="365099"/>
          </a:xfrm>
          <a:prstGeom prst="rect">
            <a:avLst/>
          </a:prstGeom>
          <a:noFill/>
          <a:ln>
            <a:noFill/>
          </a:ln>
        </p:spPr>
        <p:txBody>
          <a:bodyPr anchorCtr="0" anchor="ctr" bIns="91425" lIns="91425" rIns="91425" tIns="91425"/>
          <a:lstStyle>
            <a:lvl1pPr indent="0" marL="0" marR="0" rtl="0" algn="l">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0" name="Shape 40"/>
          <p:cNvSpPr txBox="1"/>
          <p:nvPr>
            <p:ph idx="11" type="ftr"/>
          </p:nvPr>
        </p:nvSpPr>
        <p:spPr>
          <a:xfrm>
            <a:off x="3124200" y="6356350"/>
            <a:ext cx="2895600" cy="365099"/>
          </a:xfrm>
          <a:prstGeom prst="rect">
            <a:avLst/>
          </a:prstGeom>
          <a:noFill/>
          <a:ln>
            <a:noFill/>
          </a:ln>
        </p:spPr>
        <p:txBody>
          <a:bodyPr anchorCtr="0" anchor="ctr" bIns="91425" lIns="91425" rIns="91425" tIns="91425"/>
          <a:lstStyle>
            <a:lvl1pPr indent="0" marL="0" marR="0" rtl="0" algn="ctr">
              <a:spcBef>
                <a:spcPts val="0"/>
              </a:spcBef>
              <a:defRPr/>
            </a:lvl1pPr>
            <a:lvl2pPr indent="0" marL="457200" marR="0" rtl="0" algn="l">
              <a:spcBef>
                <a:spcPts val="0"/>
              </a:spcBef>
              <a:defRPr/>
            </a:lvl2pPr>
            <a:lvl3pPr indent="0" marL="914400" marR="0" rtl="0" algn="l">
              <a:spcBef>
                <a:spcPts val="0"/>
              </a:spcBef>
              <a:defRPr/>
            </a:lvl3pPr>
            <a:lvl4pPr indent="0" marL="1371600" marR="0" rtl="0" algn="l">
              <a:spcBef>
                <a:spcPts val="0"/>
              </a:spcBef>
              <a:defRPr/>
            </a:lvl4pPr>
            <a:lvl5pPr indent="0" marL="1828800" marR="0" rtl="0" algn="l">
              <a:spcBef>
                <a:spcPts val="0"/>
              </a:spcBef>
              <a:defRPr/>
            </a:lvl5pPr>
            <a:lvl6pPr indent="0" marL="2286000" marR="0" rtl="0" algn="l">
              <a:spcBef>
                <a:spcPts val="0"/>
              </a:spcBef>
              <a:defRPr/>
            </a:lvl6pPr>
            <a:lvl7pPr indent="0" marL="2743200" marR="0" rtl="0" algn="l">
              <a:spcBef>
                <a:spcPts val="0"/>
              </a:spcBef>
              <a:defRPr/>
            </a:lvl7pPr>
            <a:lvl8pPr indent="0" marL="3200400" marR="0" rtl="0" algn="l">
              <a:spcBef>
                <a:spcPts val="0"/>
              </a:spcBef>
              <a:defRPr/>
            </a:lvl8pPr>
            <a:lvl9pPr indent="0" marL="3657600" marR="0" rtl="0" algn="l">
              <a:spcBef>
                <a:spcPts val="0"/>
              </a:spcBef>
              <a:defRPr/>
            </a:lvl9pPr>
          </a:lstStyle>
          <a:p/>
        </p:txBody>
      </p:sp>
      <p:sp>
        <p:nvSpPr>
          <p:cNvPr id="41" name="Shape 41"/>
          <p:cNvSpPr txBox="1"/>
          <p:nvPr>
            <p:ph idx="12" type="sldNum"/>
          </p:nvPr>
        </p:nvSpPr>
        <p:spPr>
          <a:xfrm>
            <a:off x="6553200" y="6356350"/>
            <a:ext cx="2133599" cy="365099"/>
          </a:xfrm>
          <a:prstGeom prst="rect">
            <a:avLst/>
          </a:prstGeom>
          <a:noFill/>
          <a:ln>
            <a:noFill/>
          </a:ln>
        </p:spPr>
        <p:txBody>
          <a:bodyPr anchorCtr="0" anchor="ctr" bIns="45700" lIns="91425" rIns="91425" tIns="45700">
            <a:noAutofit/>
          </a:bodyPr>
          <a:lstStyle/>
          <a:p>
            <a:pPr indent="0" lvl="0" marL="0" marR="0" rtl="0" algn="r">
              <a:spcBef>
                <a:spcPts val="0"/>
              </a:spcBef>
              <a:buClr>
                <a:schemeClr val="dk2"/>
              </a:buClr>
              <a:buFont typeface="Arial"/>
              <a:buNone/>
            </a:pPr>
            <a:r>
              <a:t/>
            </a:r>
            <a:endParaRPr b="0" baseline="0" i="0" sz="1200" u="none" cap="none" strike="noStrike">
              <a:solidFill>
                <a:schemeClr val="dk2"/>
              </a:solidFill>
              <a:latin typeface="Arial"/>
              <a:ea typeface="Arial"/>
              <a:cs typeface="Arial"/>
              <a:sym typeface="Arial"/>
            </a:endParaRPr>
          </a:p>
          <a:p>
            <a:pPr indent="0" lvl="1" marL="4572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2" marL="9144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3" marL="13716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4" marL="18288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5" marL="22860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6" marL="27432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7" marL="32004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a:p>
            <a:pPr indent="0" lvl="8" marL="3657600" marR="0" rtl="0" algn="l">
              <a:spcBef>
                <a:spcPts val="0"/>
              </a:spcBef>
              <a:buClr>
                <a:schemeClr val="dk1"/>
              </a:buClr>
              <a:buFont typeface="Arial"/>
              <a:buNone/>
            </a:pPr>
            <a:r>
              <a:t/>
            </a:r>
            <a:endParaRPr b="0" baseline="0" i="0" sz="1800" u="none" cap="none" strike="noStrik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Obj">
  <p:cSld name="twoObj">
    <p:spTree>
      <p:nvGrpSpPr>
        <p:cNvPr id="42" name="Shape 42"/>
        <p:cNvGrpSpPr/>
        <p:nvPr/>
      </p:nvGrpSpPr>
      <p:grpSpPr>
        <a:xfrm>
          <a:off x="0" y="0"/>
          <a:ext cx="0" cy="0"/>
          <a:chOff x="0" y="0"/>
          <a:chExt cx="0" cy="0"/>
        </a:xfrm>
      </p:grpSpPr>
      <p:sp>
        <p:nvSpPr>
          <p:cNvPr id="43" name="Shape 43"/>
          <p:cNvSpPr txBox="1"/>
          <p:nvPr>
            <p:ph type="title"/>
          </p:nvPr>
        </p:nvSpPr>
        <p:spPr>
          <a:xfrm>
            <a:off x="457200" y="533400"/>
            <a:ext cx="8229600" cy="990299"/>
          </a:xfrm>
          <a:prstGeom prst="rect">
            <a:avLst/>
          </a:prstGeom>
          <a:noFill/>
          <a:ln>
            <a:noFill/>
          </a:ln>
        </p:spPr>
        <p:txBody>
          <a:bodyPr anchorCtr="0" anchor="ctr" bIns="91425" lIns="91425" rIns="91425" tIns="91425"/>
          <a:lstStyle>
            <a:lvl1pPr rtl="0" algn="l">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4" name="Shape 44"/>
          <p:cNvSpPr txBox="1"/>
          <p:nvPr>
            <p:ph idx="1" type="body"/>
          </p:nvPr>
        </p:nvSpPr>
        <p:spPr>
          <a:xfrm>
            <a:off x="457200" y="1673350"/>
            <a:ext cx="4038599" cy="4718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5" name="Shape 45"/>
          <p:cNvSpPr txBox="1"/>
          <p:nvPr>
            <p:ph idx="2" type="body"/>
          </p:nvPr>
        </p:nvSpPr>
        <p:spPr>
          <a:xfrm>
            <a:off x="4648200" y="1673350"/>
            <a:ext cx="4038599" cy="4718400"/>
          </a:xfrm>
          <a:prstGeom prst="rect">
            <a:avLst/>
          </a:prstGeom>
          <a:noFill/>
          <a:ln>
            <a:noFill/>
          </a:ln>
        </p:spPr>
        <p:txBody>
          <a:bodyPr anchorCtr="0" anchor="t" bIns="91425" lIns="91425" rIns="91425" tIns="91425"/>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p:txBody>
      </p:sp>
      <p:sp>
        <p:nvSpPr>
          <p:cNvPr id="46" name="Shape 46"/>
          <p:cNvSpPr txBox="1"/>
          <p:nvPr>
            <p:ph idx="10" type="dt"/>
          </p:nvPr>
        </p:nvSpPr>
        <p:spPr>
          <a:xfrm>
            <a:off x="457200" y="18288"/>
            <a:ext cx="2895600" cy="329100"/>
          </a:xfrm>
          <a:prstGeom prst="rect">
            <a:avLst/>
          </a:prstGeom>
          <a:noFill/>
          <a:ln>
            <a:noFill/>
          </a:ln>
        </p:spPr>
        <p:txBody>
          <a:bodyPr anchorCtr="0" anchor="ctr" bIns="91425" lIns="91425" rIns="91425" tIns="91425"/>
          <a:lstStyle>
            <a:lvl1pPr indent="0" marL="0" marR="0" rtl="0" algn="l">
              <a:lnSpc>
                <a:spcPct val="100000"/>
              </a:lnSpc>
              <a:spcBef>
                <a:spcPts val="0"/>
              </a:spcBef>
              <a:spcAft>
                <a:spcPts val="0"/>
              </a:spcAft>
              <a:buClr>
                <a:srgbClr val="FFFFFF"/>
              </a:buClr>
              <a:buFont typeface="Arial"/>
              <a:buNone/>
              <a:defRPr/>
            </a:lvl1pPr>
            <a:lvl2pPr indent="0" marL="457200" marR="0" rtl="0" algn="l">
              <a:lnSpc>
                <a:spcPct val="100000"/>
              </a:lnSpc>
              <a:spcBef>
                <a:spcPts val="0"/>
              </a:spcBef>
              <a:spcAft>
                <a:spcPts val="0"/>
              </a:spcAft>
              <a:buClr>
                <a:schemeClr val="dk1"/>
              </a:buClr>
              <a:buFont typeface="Arial"/>
              <a:buNone/>
              <a:defRPr/>
            </a:lvl2pPr>
            <a:lvl3pPr indent="0" marL="914400" marR="0" rtl="0" algn="l">
              <a:lnSpc>
                <a:spcPct val="100000"/>
              </a:lnSpc>
              <a:spcBef>
                <a:spcPts val="0"/>
              </a:spcBef>
              <a:spcAft>
                <a:spcPts val="0"/>
              </a:spcAft>
              <a:buClr>
                <a:schemeClr val="dk1"/>
              </a:buClr>
              <a:buFont typeface="Arial"/>
              <a:buNone/>
              <a:defRPr/>
            </a:lvl3pPr>
            <a:lvl4pPr indent="0" marL="1371600" marR="0" rtl="0" algn="l">
              <a:lnSpc>
                <a:spcPct val="100000"/>
              </a:lnSpc>
              <a:spcBef>
                <a:spcPts val="0"/>
              </a:spcBef>
              <a:spcAft>
                <a:spcPts val="0"/>
              </a:spcAft>
              <a:buClr>
                <a:schemeClr val="dk1"/>
              </a:buClr>
              <a:buFont typeface="Arial"/>
              <a:buNone/>
              <a:defRPr/>
            </a:lvl4pPr>
            <a:lvl5pPr indent="0" marL="1828800" marR="0" rtl="0" algn="l">
              <a:lnSpc>
                <a:spcPct val="100000"/>
              </a:lnSpc>
              <a:spcBef>
                <a:spcPts val="0"/>
              </a:spcBef>
              <a:spcAft>
                <a:spcPts val="0"/>
              </a:spcAft>
              <a:buClr>
                <a:schemeClr val="dk1"/>
              </a:buClr>
              <a:buFont typeface="Arial"/>
              <a:buNone/>
              <a:defRPr/>
            </a:lvl5pPr>
            <a:lvl6pPr indent="0" marL="2286000" marR="0" rtl="0" algn="l">
              <a:lnSpc>
                <a:spcPct val="100000"/>
              </a:lnSpc>
              <a:spcBef>
                <a:spcPts val="0"/>
              </a:spcBef>
              <a:spcAft>
                <a:spcPts val="0"/>
              </a:spcAft>
              <a:buClr>
                <a:schemeClr val="dk1"/>
              </a:buClr>
              <a:buFont typeface="Arial"/>
              <a:buNone/>
              <a:defRPr/>
            </a:lvl6pPr>
            <a:lvl7pPr indent="0" marL="2743200" marR="0" rtl="0" algn="l">
              <a:lnSpc>
                <a:spcPct val="100000"/>
              </a:lnSpc>
              <a:spcBef>
                <a:spcPts val="0"/>
              </a:spcBef>
              <a:spcAft>
                <a:spcPts val="0"/>
              </a:spcAft>
              <a:buClr>
                <a:schemeClr val="dk1"/>
              </a:buClr>
              <a:buFont typeface="Arial"/>
              <a:buNone/>
              <a:defRPr/>
            </a:lvl7pPr>
            <a:lvl8pPr indent="0" marL="3200400" marR="0" rtl="0" algn="l">
              <a:lnSpc>
                <a:spcPct val="100000"/>
              </a:lnSpc>
              <a:spcBef>
                <a:spcPts val="0"/>
              </a:spcBef>
              <a:spcAft>
                <a:spcPts val="0"/>
              </a:spcAft>
              <a:buClr>
                <a:schemeClr val="dk1"/>
              </a:buClr>
              <a:buFont typeface="Arial"/>
              <a:buNone/>
              <a:defRPr/>
            </a:lvl8pPr>
            <a:lvl9pPr indent="0" marL="3657600" marR="0" rtl="0" algn="l">
              <a:lnSpc>
                <a:spcPct val="100000"/>
              </a:lnSpc>
              <a:spcBef>
                <a:spcPts val="0"/>
              </a:spcBef>
              <a:spcAft>
                <a:spcPts val="0"/>
              </a:spcAft>
              <a:buClr>
                <a:schemeClr val="dk1"/>
              </a:buClr>
              <a:buFont typeface="Arial"/>
              <a:buNone/>
              <a:defRPr/>
            </a:lvl9pPr>
          </a:lstStyle>
          <a:p/>
        </p:txBody>
      </p:sp>
      <p:sp>
        <p:nvSpPr>
          <p:cNvPr id="47" name="Shape 47"/>
          <p:cNvSpPr txBox="1"/>
          <p:nvPr>
            <p:ph idx="11" type="ftr"/>
          </p:nvPr>
        </p:nvSpPr>
        <p:spPr>
          <a:xfrm>
            <a:off x="3429000" y="18288"/>
            <a:ext cx="4114800" cy="329100"/>
          </a:xfrm>
          <a:prstGeom prst="rect">
            <a:avLst/>
          </a:prstGeom>
          <a:noFill/>
          <a:ln>
            <a:noFill/>
          </a:ln>
        </p:spPr>
        <p:txBody>
          <a:bodyPr anchorCtr="0" anchor="ctr" bIns="91425" lIns="91425" rIns="91425" tIns="91425"/>
          <a:lstStyle>
            <a:lvl1pPr indent="0" marL="0" marR="0" rtl="0" algn="ctr">
              <a:lnSpc>
                <a:spcPct val="100000"/>
              </a:lnSpc>
              <a:spcBef>
                <a:spcPts val="0"/>
              </a:spcBef>
              <a:spcAft>
                <a:spcPts val="0"/>
              </a:spcAft>
              <a:buClr>
                <a:srgbClr val="FFFFFF"/>
              </a:buClr>
              <a:buFont typeface="Arial"/>
              <a:buNone/>
              <a:defRPr/>
            </a:lvl1pPr>
            <a:lvl2pPr indent="0" marL="457200" marR="0" rtl="0" algn="l">
              <a:lnSpc>
                <a:spcPct val="100000"/>
              </a:lnSpc>
              <a:spcBef>
                <a:spcPts val="0"/>
              </a:spcBef>
              <a:spcAft>
                <a:spcPts val="0"/>
              </a:spcAft>
              <a:buClr>
                <a:schemeClr val="dk1"/>
              </a:buClr>
              <a:buFont typeface="Arial"/>
              <a:buNone/>
              <a:defRPr/>
            </a:lvl2pPr>
            <a:lvl3pPr indent="0" marL="914400" marR="0" rtl="0" algn="l">
              <a:lnSpc>
                <a:spcPct val="100000"/>
              </a:lnSpc>
              <a:spcBef>
                <a:spcPts val="0"/>
              </a:spcBef>
              <a:spcAft>
                <a:spcPts val="0"/>
              </a:spcAft>
              <a:buClr>
                <a:schemeClr val="dk1"/>
              </a:buClr>
              <a:buFont typeface="Arial"/>
              <a:buNone/>
              <a:defRPr/>
            </a:lvl3pPr>
            <a:lvl4pPr indent="0" marL="1371600" marR="0" rtl="0" algn="l">
              <a:lnSpc>
                <a:spcPct val="100000"/>
              </a:lnSpc>
              <a:spcBef>
                <a:spcPts val="0"/>
              </a:spcBef>
              <a:spcAft>
                <a:spcPts val="0"/>
              </a:spcAft>
              <a:buClr>
                <a:schemeClr val="dk1"/>
              </a:buClr>
              <a:buFont typeface="Arial"/>
              <a:buNone/>
              <a:defRPr/>
            </a:lvl4pPr>
            <a:lvl5pPr indent="0" marL="1828800" marR="0" rtl="0" algn="l">
              <a:lnSpc>
                <a:spcPct val="100000"/>
              </a:lnSpc>
              <a:spcBef>
                <a:spcPts val="0"/>
              </a:spcBef>
              <a:spcAft>
                <a:spcPts val="0"/>
              </a:spcAft>
              <a:buClr>
                <a:schemeClr val="dk1"/>
              </a:buClr>
              <a:buFont typeface="Arial"/>
              <a:buNone/>
              <a:defRPr/>
            </a:lvl5pPr>
            <a:lvl6pPr indent="0" marL="2286000" marR="0" rtl="0" algn="l">
              <a:lnSpc>
                <a:spcPct val="100000"/>
              </a:lnSpc>
              <a:spcBef>
                <a:spcPts val="0"/>
              </a:spcBef>
              <a:spcAft>
                <a:spcPts val="0"/>
              </a:spcAft>
              <a:buClr>
                <a:schemeClr val="dk1"/>
              </a:buClr>
              <a:buFont typeface="Arial"/>
              <a:buNone/>
              <a:defRPr/>
            </a:lvl6pPr>
            <a:lvl7pPr indent="0" marL="2743200" marR="0" rtl="0" algn="l">
              <a:lnSpc>
                <a:spcPct val="100000"/>
              </a:lnSpc>
              <a:spcBef>
                <a:spcPts val="0"/>
              </a:spcBef>
              <a:spcAft>
                <a:spcPts val="0"/>
              </a:spcAft>
              <a:buClr>
                <a:schemeClr val="dk1"/>
              </a:buClr>
              <a:buFont typeface="Arial"/>
              <a:buNone/>
              <a:defRPr/>
            </a:lvl7pPr>
            <a:lvl8pPr indent="0" marL="3200400" marR="0" rtl="0" algn="l">
              <a:lnSpc>
                <a:spcPct val="100000"/>
              </a:lnSpc>
              <a:spcBef>
                <a:spcPts val="0"/>
              </a:spcBef>
              <a:spcAft>
                <a:spcPts val="0"/>
              </a:spcAft>
              <a:buClr>
                <a:schemeClr val="dk1"/>
              </a:buClr>
              <a:buFont typeface="Arial"/>
              <a:buNone/>
              <a:defRPr/>
            </a:lvl8pPr>
            <a:lvl9pPr indent="0" marL="3657600" marR="0" rtl="0" algn="l">
              <a:lnSpc>
                <a:spcPct val="100000"/>
              </a:lnSpc>
              <a:spcBef>
                <a:spcPts val="0"/>
              </a:spcBef>
              <a:spcAft>
                <a:spcPts val="0"/>
              </a:spcAft>
              <a:buClr>
                <a:schemeClr val="dk1"/>
              </a:buClr>
              <a:buFont typeface="Arial"/>
              <a:buNone/>
              <a:defRPr/>
            </a:lvl9pPr>
          </a:lstStyle>
          <a:p/>
        </p:txBody>
      </p:sp>
      <p:sp>
        <p:nvSpPr>
          <p:cNvPr id="48" name="Shape 48"/>
          <p:cNvSpPr txBox="1"/>
          <p:nvPr>
            <p:ph idx="12" type="sldNum"/>
          </p:nvPr>
        </p:nvSpPr>
        <p:spPr>
          <a:xfrm>
            <a:off x="7620000" y="18288"/>
            <a:ext cx="1066799" cy="329100"/>
          </a:xfrm>
          <a:prstGeom prst="rect">
            <a:avLst/>
          </a:prstGeom>
          <a:noFill/>
          <a:ln>
            <a:noFill/>
          </a:ln>
        </p:spPr>
        <p:txBody>
          <a:bodyPr anchorCtr="0" anchor="ctr" bIns="91425" lIns="91425" rIns="91425" tIns="91425">
            <a:noAutofit/>
          </a:bodyPr>
          <a:lstStyle/>
          <a:p>
            <a:pPr indent="0" lvl="0" marL="0" marR="0" rtl="0" algn="l">
              <a:lnSpc>
                <a:spcPct val="100000"/>
              </a:lnSpc>
              <a:spcBef>
                <a:spcPts val="0"/>
              </a:spcBef>
              <a:spcAft>
                <a:spcPts val="0"/>
              </a:spcAft>
              <a:buClr>
                <a:srgbClr val="FFFFFF"/>
              </a:buClr>
              <a:buFont typeface="Arial"/>
              <a:buNone/>
            </a:pPr>
            <a:r>
              <a:t/>
            </a:r>
            <a:endParaRPr b="1" baseline="0" i="0" sz="1400" u="none" cap="none" strike="noStrike">
              <a:solidFill>
                <a:srgbClr val="FFFFFF"/>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slideLayout" Target="../slideLayouts/slideLayout11.xml"/><Relationship Id="rId3" Type="http://schemas.openxmlformats.org/officeDocument/2006/relationships/slideLayout" Target="../slideLayouts/slideLayout12.xml"/><Relationship Id="rId4" Type="http://schemas.openxmlformats.org/officeDocument/2006/relationships/slideLayout" Target="../slideLayouts/slideLayout13.xml"/><Relationship Id="rId5" Type="http://schemas.openxmlformats.org/officeDocument/2006/relationships/slideLayout" Target="../slideLayouts/slideLayout14.xml"/><Relationship Id="rId6" Type="http://schemas.openxmlformats.org/officeDocument/2006/relationships/slideLayout" Target="../slideLayouts/slideLayout15.xml"/><Relationship Id="rId7" Type="http://schemas.openxmlformats.org/officeDocument/2006/relationships/slideLayout" Target="../slideLayouts/slideLayout16.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gradFill>
          <a:gsLst>
            <a:gs pos="0">
              <a:schemeClr val="lt1"/>
            </a:gs>
            <a:gs pos="30000">
              <a:schemeClr val="lt1"/>
            </a:gs>
            <a:gs pos="100000">
              <a:schemeClr val="lt2"/>
            </a:gs>
          </a:gsLst>
          <a:path path="circle">
            <a:fillToRect b="50%" l="50%" r="50%" t="50%"/>
          </a:path>
          <a:tileRect/>
        </a:gra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74637"/>
            <a:ext cx="8229600" cy="1143000"/>
          </a:xfrm>
          <a:prstGeom prst="rect">
            <a:avLst/>
          </a:prstGeom>
          <a:noFill/>
          <a:ln>
            <a:noFill/>
          </a:ln>
        </p:spPr>
        <p:txBody>
          <a:bodyPr anchorCtr="0" anchor="b" bIns="91425" lIns="91425" rIns="91425" tIns="91425"/>
          <a:lstStyle>
            <a:lvl1pPr>
              <a:spcBef>
                <a:spcPts val="0"/>
              </a:spcBef>
              <a:buClr>
                <a:schemeClr val="dk1"/>
              </a:buClr>
              <a:buSzPct val="100000"/>
              <a:buNone/>
              <a:defRPr b="1" sz="3600">
                <a:solidFill>
                  <a:schemeClr val="dk1"/>
                </a:solidFill>
              </a:defRPr>
            </a:lvl1pPr>
            <a:lvl2pPr>
              <a:spcBef>
                <a:spcPts val="0"/>
              </a:spcBef>
              <a:buClr>
                <a:schemeClr val="dk1"/>
              </a:buClr>
              <a:buSzPct val="100000"/>
              <a:buNone/>
              <a:defRPr b="1" sz="3600">
                <a:solidFill>
                  <a:schemeClr val="dk1"/>
                </a:solidFill>
              </a:defRPr>
            </a:lvl2pPr>
            <a:lvl3pPr>
              <a:spcBef>
                <a:spcPts val="0"/>
              </a:spcBef>
              <a:buClr>
                <a:schemeClr val="dk1"/>
              </a:buClr>
              <a:buSzPct val="100000"/>
              <a:buNone/>
              <a:defRPr b="1" sz="3600">
                <a:solidFill>
                  <a:schemeClr val="dk1"/>
                </a:solidFill>
              </a:defRPr>
            </a:lvl3pPr>
            <a:lvl4pPr>
              <a:spcBef>
                <a:spcPts val="0"/>
              </a:spcBef>
              <a:buClr>
                <a:schemeClr val="dk1"/>
              </a:buClr>
              <a:buSzPct val="100000"/>
              <a:buNone/>
              <a:defRPr b="1" sz="3600">
                <a:solidFill>
                  <a:schemeClr val="dk1"/>
                </a:solidFill>
              </a:defRPr>
            </a:lvl4pPr>
            <a:lvl5pPr>
              <a:spcBef>
                <a:spcPts val="0"/>
              </a:spcBef>
              <a:buClr>
                <a:schemeClr val="dk1"/>
              </a:buClr>
              <a:buSzPct val="100000"/>
              <a:buNone/>
              <a:defRPr b="1" sz="3600">
                <a:solidFill>
                  <a:schemeClr val="dk1"/>
                </a:solidFill>
              </a:defRPr>
            </a:lvl5pPr>
            <a:lvl6pPr>
              <a:spcBef>
                <a:spcPts val="0"/>
              </a:spcBef>
              <a:buClr>
                <a:schemeClr val="dk1"/>
              </a:buClr>
              <a:buSzPct val="100000"/>
              <a:buNone/>
              <a:defRPr b="1" sz="3600">
                <a:solidFill>
                  <a:schemeClr val="dk1"/>
                </a:solidFill>
              </a:defRPr>
            </a:lvl6pPr>
            <a:lvl7pPr>
              <a:spcBef>
                <a:spcPts val="0"/>
              </a:spcBef>
              <a:buClr>
                <a:schemeClr val="dk1"/>
              </a:buClr>
              <a:buSzPct val="100000"/>
              <a:buNone/>
              <a:defRPr b="1" sz="3600">
                <a:solidFill>
                  <a:schemeClr val="dk1"/>
                </a:solidFill>
              </a:defRPr>
            </a:lvl7pPr>
            <a:lvl8pPr>
              <a:spcBef>
                <a:spcPts val="0"/>
              </a:spcBef>
              <a:buClr>
                <a:schemeClr val="dk1"/>
              </a:buClr>
              <a:buSzPct val="100000"/>
              <a:buNone/>
              <a:defRPr b="1" sz="3600">
                <a:solidFill>
                  <a:schemeClr val="dk1"/>
                </a:solidFill>
              </a:defRPr>
            </a:lvl8pPr>
            <a:lvl9pPr>
              <a:spcBef>
                <a:spcPts val="0"/>
              </a:spcBef>
              <a:buClr>
                <a:schemeClr val="dk1"/>
              </a:buClr>
              <a:buSzPct val="100000"/>
              <a:buNone/>
              <a:defRPr b="1" sz="3600">
                <a:solidFill>
                  <a:schemeClr val="dk1"/>
                </a:solidFill>
              </a:defRPr>
            </a:lvl9pPr>
          </a:lstStyle>
          <a:p/>
        </p:txBody>
      </p:sp>
      <p:sp>
        <p:nvSpPr>
          <p:cNvPr id="6" name="Shape 6"/>
          <p:cNvSpPr txBox="1"/>
          <p:nvPr>
            <p:ph idx="1" type="body"/>
          </p:nvPr>
        </p:nvSpPr>
        <p:spPr>
          <a:xfrm>
            <a:off x="457200" y="1600200"/>
            <a:ext cx="8229600" cy="4967700"/>
          </a:xfrm>
          <a:prstGeom prst="rect">
            <a:avLst/>
          </a:prstGeom>
          <a:noFill/>
          <a:ln>
            <a:noFill/>
          </a:ln>
        </p:spPr>
        <p:txBody>
          <a:bodyPr anchorCtr="0" anchor="t" bIns="91425" lIns="91425" rIns="91425" tIns="91425"/>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p:txBody>
      </p:sp>
      <p:sp>
        <p:nvSpPr>
          <p:cNvPr id="7" name="Shape 7"/>
          <p:cNvSpPr txBox="1"/>
          <p:nvPr>
            <p:ph idx="12" type="sldNum"/>
          </p:nvPr>
        </p:nvSpPr>
        <p:spPr>
          <a:xfrm>
            <a:off x="8556791" y="6333134"/>
            <a:ext cx="548699" cy="524699"/>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300">
                <a:solidFill>
                  <a:schemeClr val="dk1"/>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264" name="Shape 264"/>
        <p:cNvGrpSpPr/>
        <p:nvPr/>
      </p:nvGrpSpPr>
      <p:grpSpPr>
        <a:xfrm>
          <a:off x="0" y="0"/>
          <a:ext cx="0" cy="0"/>
          <a:chOff x="0" y="0"/>
          <a:chExt cx="0" cy="0"/>
        </a:xfrm>
      </p:grpSpPr>
      <p:sp>
        <p:nvSpPr>
          <p:cNvPr id="265" name="Shape 265"/>
          <p:cNvSpPr txBox="1"/>
          <p:nvPr>
            <p:ph type="title"/>
          </p:nvPr>
        </p:nvSpPr>
        <p:spPr>
          <a:xfrm>
            <a:off x="457200" y="274637"/>
            <a:ext cx="8229600" cy="1143000"/>
          </a:xfrm>
          <a:prstGeom prst="rect">
            <a:avLst/>
          </a:prstGeom>
          <a:noFill/>
          <a:ln>
            <a:noFill/>
          </a:ln>
        </p:spPr>
        <p:txBody>
          <a:bodyPr anchorCtr="0" anchor="b" bIns="91425" lIns="91425" rIns="91425" tIns="91425"/>
          <a:lstStyle>
            <a:lvl1pPr>
              <a:spcBef>
                <a:spcPts val="0"/>
              </a:spcBef>
              <a:buClr>
                <a:schemeClr val="dk1"/>
              </a:buClr>
              <a:buSzPct val="100000"/>
              <a:buNone/>
              <a:defRPr b="1" sz="3600">
                <a:solidFill>
                  <a:schemeClr val="dk1"/>
                </a:solidFill>
              </a:defRPr>
            </a:lvl1pPr>
            <a:lvl2pPr>
              <a:spcBef>
                <a:spcPts val="0"/>
              </a:spcBef>
              <a:buClr>
                <a:schemeClr val="dk1"/>
              </a:buClr>
              <a:buSzPct val="100000"/>
              <a:buNone/>
              <a:defRPr b="1" sz="3600">
                <a:solidFill>
                  <a:schemeClr val="dk1"/>
                </a:solidFill>
              </a:defRPr>
            </a:lvl2pPr>
            <a:lvl3pPr>
              <a:spcBef>
                <a:spcPts val="0"/>
              </a:spcBef>
              <a:buClr>
                <a:schemeClr val="dk1"/>
              </a:buClr>
              <a:buSzPct val="100000"/>
              <a:buNone/>
              <a:defRPr b="1" sz="3600">
                <a:solidFill>
                  <a:schemeClr val="dk1"/>
                </a:solidFill>
              </a:defRPr>
            </a:lvl3pPr>
            <a:lvl4pPr>
              <a:spcBef>
                <a:spcPts val="0"/>
              </a:spcBef>
              <a:buClr>
                <a:schemeClr val="dk1"/>
              </a:buClr>
              <a:buSzPct val="100000"/>
              <a:buNone/>
              <a:defRPr b="1" sz="3600">
                <a:solidFill>
                  <a:schemeClr val="dk1"/>
                </a:solidFill>
              </a:defRPr>
            </a:lvl4pPr>
            <a:lvl5pPr>
              <a:spcBef>
                <a:spcPts val="0"/>
              </a:spcBef>
              <a:buClr>
                <a:schemeClr val="dk1"/>
              </a:buClr>
              <a:buSzPct val="100000"/>
              <a:buNone/>
              <a:defRPr b="1" sz="3600">
                <a:solidFill>
                  <a:schemeClr val="dk1"/>
                </a:solidFill>
              </a:defRPr>
            </a:lvl5pPr>
            <a:lvl6pPr>
              <a:spcBef>
                <a:spcPts val="0"/>
              </a:spcBef>
              <a:buClr>
                <a:schemeClr val="dk1"/>
              </a:buClr>
              <a:buSzPct val="100000"/>
              <a:buNone/>
              <a:defRPr b="1" sz="3600">
                <a:solidFill>
                  <a:schemeClr val="dk1"/>
                </a:solidFill>
              </a:defRPr>
            </a:lvl6pPr>
            <a:lvl7pPr>
              <a:spcBef>
                <a:spcPts val="0"/>
              </a:spcBef>
              <a:buClr>
                <a:schemeClr val="dk1"/>
              </a:buClr>
              <a:buSzPct val="100000"/>
              <a:buNone/>
              <a:defRPr b="1" sz="3600">
                <a:solidFill>
                  <a:schemeClr val="dk1"/>
                </a:solidFill>
              </a:defRPr>
            </a:lvl7pPr>
            <a:lvl8pPr>
              <a:spcBef>
                <a:spcPts val="0"/>
              </a:spcBef>
              <a:buClr>
                <a:schemeClr val="dk1"/>
              </a:buClr>
              <a:buSzPct val="100000"/>
              <a:buNone/>
              <a:defRPr b="1" sz="3600">
                <a:solidFill>
                  <a:schemeClr val="dk1"/>
                </a:solidFill>
              </a:defRPr>
            </a:lvl8pPr>
            <a:lvl9pPr>
              <a:spcBef>
                <a:spcPts val="0"/>
              </a:spcBef>
              <a:buClr>
                <a:schemeClr val="dk1"/>
              </a:buClr>
              <a:buSzPct val="100000"/>
              <a:buNone/>
              <a:defRPr b="1" sz="3600">
                <a:solidFill>
                  <a:schemeClr val="dk1"/>
                </a:solidFill>
              </a:defRPr>
            </a:lvl9pPr>
          </a:lstStyle>
          <a:p/>
        </p:txBody>
      </p:sp>
      <p:sp>
        <p:nvSpPr>
          <p:cNvPr id="266" name="Shape 266"/>
          <p:cNvSpPr txBox="1"/>
          <p:nvPr>
            <p:ph idx="1" type="body"/>
          </p:nvPr>
        </p:nvSpPr>
        <p:spPr>
          <a:xfrm>
            <a:off x="457200" y="1600200"/>
            <a:ext cx="8229600" cy="4967574"/>
          </a:xfrm>
          <a:prstGeom prst="rect">
            <a:avLst/>
          </a:prstGeom>
          <a:noFill/>
          <a:ln>
            <a:noFill/>
          </a:ln>
        </p:spPr>
        <p:txBody>
          <a:bodyPr anchorCtr="0" anchor="t" bIns="91425" lIns="91425" rIns="91425" tIns="91425"/>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p:txBody>
      </p:sp>
      <p:sp>
        <p:nvSpPr>
          <p:cNvPr id="267" name="Shape 267"/>
          <p:cNvSpPr txBox="1"/>
          <p:nvPr>
            <p:ph idx="12" type="sldNum"/>
          </p:nvPr>
        </p:nvSpPr>
        <p:spPr>
          <a:xfrm>
            <a:off x="8556791" y="6333134"/>
            <a:ext cx="548699" cy="524699"/>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300">
                <a:solidFill>
                  <a:schemeClr val="dk1"/>
                </a:solidFill>
              </a:rPr>
              <a:t>‹#›</a:t>
            </a:fld>
          </a:p>
        </p:txBody>
      </p:sp>
    </p:spTree>
  </p:cSld>
  <p:clrMap accent1="accent1" accent2="accent2" accent3="accent3" accent4="accent4" accent5="accent5" accent6="accent6" bg1="lt1" bg2="dk2" tx1="dk1" tx2="lt2" folHlink="folHlink" hlink="hlink"/>
  <p:sldLayoutIdLst>
    <p:sldLayoutId id="2147483657" r:id="rId1"/>
    <p:sldLayoutId id="2147483658" r:id="rId2"/>
    <p:sldLayoutId id="2147483659" r:id="rId3"/>
    <p:sldLayoutId id="2147483660" r:id="rId4"/>
    <p:sldLayoutId id="2147483661" r:id="rId5"/>
    <p:sldLayoutId id="2147483662" r:id="rId6"/>
    <p:sldLayoutId id="2147483663" r:id="rId7"/>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00.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7.png"/><Relationship Id="rId4" Type="http://schemas.openxmlformats.org/officeDocument/2006/relationships/image" Target="../media/image0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08.png"/><Relationship Id="rId4" Type="http://schemas.openxmlformats.org/officeDocument/2006/relationships/image" Target="../media/image0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0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0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0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0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0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00.jp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00.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1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comments" Target="../comments/comment1.xml"/><Relationship Id="rId4" Type="http://schemas.openxmlformats.org/officeDocument/2006/relationships/image" Target="../media/image0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12.jpg"/><Relationship Id="rId4" Type="http://schemas.openxmlformats.org/officeDocument/2006/relationships/image" Target="../media/image0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4.png"/><Relationship Id="rId4" Type="http://schemas.openxmlformats.org/officeDocument/2006/relationships/image" Target="../media/image0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3.png"/><Relationship Id="rId4" Type="http://schemas.openxmlformats.org/officeDocument/2006/relationships/image" Target="../media/image0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6.png"/><Relationship Id="rId4" Type="http://schemas.openxmlformats.org/officeDocument/2006/relationships/image" Target="../media/image0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00.jpg"/><Relationship Id="rId4"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7.png"/><Relationship Id="rId4" Type="http://schemas.openxmlformats.org/officeDocument/2006/relationships/image" Target="../media/image0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19.png"/><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29.jp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18.pn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0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 Id="rId3" Type="http://schemas.openxmlformats.org/officeDocument/2006/relationships/image" Target="../media/image25.jpg"/><Relationship Id="rId4" Type="http://schemas.openxmlformats.org/officeDocument/2006/relationships/image" Target="../media/image00.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2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2.xml"/><Relationship Id="rId3" Type="http://schemas.openxmlformats.org/officeDocument/2006/relationships/image" Target="../media/image21.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 Id="rId3" Type="http://schemas.openxmlformats.org/officeDocument/2006/relationships/image" Target="../media/image24.png"/><Relationship Id="rId4" Type="http://schemas.openxmlformats.org/officeDocument/2006/relationships/image" Target="../media/image2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2.png"/><Relationship Id="rId4" Type="http://schemas.openxmlformats.org/officeDocument/2006/relationships/image" Target="../media/image0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3.png"/><Relationship Id="rId4" Type="http://schemas.openxmlformats.org/officeDocument/2006/relationships/image" Target="../media/image00.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00.jpg"/><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0.png"/><Relationship Id="rId4" Type="http://schemas.openxmlformats.org/officeDocument/2006/relationships/image" Target="../media/image00.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6.png"/><Relationship Id="rId4" Type="http://schemas.openxmlformats.org/officeDocument/2006/relationships/image" Target="../media/image0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9.xml"/><Relationship Id="rId3" Type="http://schemas.openxmlformats.org/officeDocument/2006/relationships/image" Target="../media/image27.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0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image" Target="../media/image31.png"/><Relationship Id="rId4" Type="http://schemas.openxmlformats.org/officeDocument/2006/relationships/image" Target="../media/image00.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 Id="rId3" Type="http://schemas.openxmlformats.org/officeDocument/2006/relationships/image" Target="../media/image32.png"/><Relationship Id="rId4" Type="http://schemas.openxmlformats.org/officeDocument/2006/relationships/image" Target="../media/image00.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 Id="rId3" Type="http://schemas.openxmlformats.org/officeDocument/2006/relationships/image" Target="../media/image35.jpg"/><Relationship Id="rId4" Type="http://schemas.openxmlformats.org/officeDocument/2006/relationships/image" Target="../media/image00.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15.png"/><Relationship Id="rId4" Type="http://schemas.openxmlformats.org/officeDocument/2006/relationships/image" Target="../media/image34.jpg"/><Relationship Id="rId5" Type="http://schemas.openxmlformats.org/officeDocument/2006/relationships/image" Target="../media/image00.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15.png"/><Relationship Id="rId4" Type="http://schemas.openxmlformats.org/officeDocument/2006/relationships/image" Target="../media/image38.jpg"/><Relationship Id="rId5" Type="http://schemas.openxmlformats.org/officeDocument/2006/relationships/image" Target="../media/image00.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 Id="rId3" Type="http://schemas.openxmlformats.org/officeDocument/2006/relationships/image" Target="../media/image33.png"/><Relationship Id="rId4" Type="http://schemas.openxmlformats.org/officeDocument/2006/relationships/image" Target="../media/image36.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6.xml"/><Relationship Id="rId3" Type="http://schemas.openxmlformats.org/officeDocument/2006/relationships/image" Target="../media/image33.png"/><Relationship Id="rId4" Type="http://schemas.openxmlformats.org/officeDocument/2006/relationships/image" Target="../media/image39.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 Id="rId3" Type="http://schemas.openxmlformats.org/officeDocument/2006/relationships/image" Target="../media/image37.jpg"/><Relationship Id="rId4" Type="http://schemas.openxmlformats.org/officeDocument/2006/relationships/image" Target="../media/image33.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8.xml"/><Relationship Id="rId3" Type="http://schemas.openxmlformats.org/officeDocument/2006/relationships/image" Target="../media/image40.jpg"/><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17.png"/><Relationship Id="rId4" Type="http://schemas.openxmlformats.org/officeDocument/2006/relationships/image" Target="../media/image0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05.jp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47.png"/><Relationship Id="rId4" Type="http://schemas.openxmlformats.org/officeDocument/2006/relationships/image" Target="../media/image00.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8.png"/><Relationship Id="rId4" Type="http://schemas.openxmlformats.org/officeDocument/2006/relationships/image" Target="../media/image00.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 Id="rId3" Type="http://schemas.openxmlformats.org/officeDocument/2006/relationships/image" Target="../media/image42.png"/><Relationship Id="rId4" Type="http://schemas.openxmlformats.org/officeDocument/2006/relationships/image" Target="../media/image41.png"/><Relationship Id="rId5" Type="http://schemas.openxmlformats.org/officeDocument/2006/relationships/image" Target="../media/image44.png"/><Relationship Id="rId6" Type="http://schemas.openxmlformats.org/officeDocument/2006/relationships/image" Target="../media/image43.png"/><Relationship Id="rId7" Type="http://schemas.openxmlformats.org/officeDocument/2006/relationships/image" Target="../media/image46.png"/><Relationship Id="rId8" Type="http://schemas.openxmlformats.org/officeDocument/2006/relationships/image" Target="../media/image00.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0.png"/><Relationship Id="rId4" Type="http://schemas.openxmlformats.org/officeDocument/2006/relationships/image" Target="../media/image49.png"/><Relationship Id="rId5" Type="http://schemas.openxmlformats.org/officeDocument/2006/relationships/image" Target="../media/image00.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45.png"/><Relationship Id="rId4" Type="http://schemas.openxmlformats.org/officeDocument/2006/relationships/image" Target="../media/image00.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0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hyperlink" Target="http://owp.missouristate.edu/KFranklin.aspx" TargetMode="External"/><Relationship Id="rId4" Type="http://schemas.openxmlformats.org/officeDocument/2006/relationships/hyperlink" Target="mailto:KFranklin@MissouriState.edu" TargetMode="External"/><Relationship Id="rId5" Type="http://schemas.openxmlformats.org/officeDocument/2006/relationships/hyperlink" Target="http://owp.missouristate.edu/CathieEnglish.aspx" TargetMode="External"/><Relationship Id="rId6" Type="http://schemas.openxmlformats.org/officeDocument/2006/relationships/hyperlink" Target="http://owp.missouristate.edu/AKohnen.aspx" TargetMode="External"/><Relationship Id="rId7" Type="http://schemas.openxmlformats.org/officeDocument/2006/relationships/image" Target="../media/image00.jpg"/><Relationship Id="rId8" Type="http://schemas.openxmlformats.org/officeDocument/2006/relationships/image" Target="../media/image04.gi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00.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0.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06.png"/><Relationship Id="rId4" Type="http://schemas.openxmlformats.org/officeDocument/2006/relationships/image" Target="../media/image00.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 name="Shape 49"/>
        <p:cNvGrpSpPr/>
        <p:nvPr/>
      </p:nvGrpSpPr>
      <p:grpSpPr>
        <a:xfrm>
          <a:off x="0" y="0"/>
          <a:ext cx="0" cy="0"/>
          <a:chOff x="0" y="0"/>
          <a:chExt cx="0" cy="0"/>
        </a:xfrm>
      </p:grpSpPr>
      <p:pic>
        <p:nvPicPr>
          <p:cNvPr id="50" name="Shape 50"/>
          <p:cNvPicPr preferRelativeResize="0"/>
          <p:nvPr/>
        </p:nvPicPr>
        <p:blipFill rotWithShape="1">
          <a:blip r:embed="rId3">
            <a:alphaModFix/>
          </a:blip>
          <a:srcRect b="0" l="0" r="0" t="0"/>
          <a:stretch/>
        </p:blipFill>
        <p:spPr>
          <a:xfrm>
            <a:off x="2699700" y="662825"/>
            <a:ext cx="3744600" cy="1991999"/>
          </a:xfrm>
          <a:prstGeom prst="rect">
            <a:avLst/>
          </a:prstGeom>
          <a:noFill/>
          <a:ln>
            <a:noFill/>
          </a:ln>
        </p:spPr>
      </p:pic>
      <p:sp>
        <p:nvSpPr>
          <p:cNvPr id="51" name="Shape 51"/>
          <p:cNvSpPr txBox="1"/>
          <p:nvPr/>
        </p:nvSpPr>
        <p:spPr>
          <a:xfrm>
            <a:off x="1787850" y="3167400"/>
            <a:ext cx="5863199" cy="2522399"/>
          </a:xfrm>
          <a:prstGeom prst="rect">
            <a:avLst/>
          </a:prstGeom>
          <a:noFill/>
          <a:ln>
            <a:noFill/>
          </a:ln>
        </p:spPr>
        <p:txBody>
          <a:bodyPr anchorCtr="0" anchor="ctr" bIns="91425" lIns="91425" rIns="91425" tIns="91425">
            <a:noAutofit/>
          </a:bodyPr>
          <a:lstStyle/>
          <a:p>
            <a:pPr lvl="0" rtl="0" algn="ctr">
              <a:spcBef>
                <a:spcPts val="0"/>
              </a:spcBef>
              <a:buNone/>
            </a:pPr>
            <a:r>
              <a:t/>
            </a:r>
            <a:endParaRPr b="1" sz="1000">
              <a:solidFill>
                <a:schemeClr val="dk1"/>
              </a:solidFill>
              <a:latin typeface="Calibri"/>
              <a:ea typeface="Calibri"/>
              <a:cs typeface="Calibri"/>
              <a:sym typeface="Calibri"/>
            </a:endParaRPr>
          </a:p>
          <a:p>
            <a:pPr rtl="0" algn="ctr">
              <a:spcBef>
                <a:spcPts val="0"/>
              </a:spcBef>
              <a:buNone/>
            </a:pPr>
            <a:r>
              <a:t/>
            </a:r>
            <a:endParaRPr b="1" sz="2400">
              <a:solidFill>
                <a:schemeClr val="dk1"/>
              </a:solidFill>
              <a:latin typeface="Georgia"/>
              <a:ea typeface="Georgia"/>
              <a:cs typeface="Georgia"/>
              <a:sym typeface="Georgia"/>
            </a:endParaRPr>
          </a:p>
          <a:p>
            <a:pPr lvl="0" rtl="0" algn="ctr">
              <a:spcBef>
                <a:spcPts val="0"/>
              </a:spcBef>
              <a:buNone/>
            </a:pPr>
            <a:r>
              <a:rPr b="1" lang="en" sz="2400">
                <a:solidFill>
                  <a:schemeClr val="dk1"/>
                </a:solidFill>
                <a:latin typeface="Georgia"/>
                <a:ea typeface="Georgia"/>
                <a:cs typeface="Georgia"/>
                <a:sym typeface="Georgia"/>
              </a:rPr>
              <a:t>The College Ready Writers Program</a:t>
            </a:r>
          </a:p>
          <a:p>
            <a:pPr lvl="0" rtl="0" algn="ctr">
              <a:spcBef>
                <a:spcPts val="0"/>
              </a:spcBef>
              <a:buNone/>
            </a:pPr>
            <a:r>
              <a:t/>
            </a:r>
            <a:endParaRPr b="1" sz="1000">
              <a:solidFill>
                <a:schemeClr val="dk1"/>
              </a:solidFill>
              <a:latin typeface="Calibri"/>
              <a:ea typeface="Calibri"/>
              <a:cs typeface="Calibri"/>
              <a:sym typeface="Calibri"/>
            </a:endParaRPr>
          </a:p>
          <a:p>
            <a:pPr lvl="0" rtl="0" algn="ctr">
              <a:spcBef>
                <a:spcPts val="0"/>
              </a:spcBef>
              <a:buNone/>
            </a:pPr>
            <a:r>
              <a:t/>
            </a:r>
            <a:endParaRPr b="1" sz="1000">
              <a:solidFill>
                <a:schemeClr val="dk1"/>
              </a:solidFill>
              <a:latin typeface="Calibri"/>
              <a:ea typeface="Calibri"/>
              <a:cs typeface="Calibri"/>
              <a:sym typeface="Calibri"/>
            </a:endParaRPr>
          </a:p>
          <a:p>
            <a:pPr lvl="0" rtl="0" algn="ctr">
              <a:spcBef>
                <a:spcPts val="0"/>
              </a:spcBef>
              <a:buNone/>
            </a:pPr>
            <a:r>
              <a:rPr b="1" lang="en" sz="1800">
                <a:solidFill>
                  <a:schemeClr val="dk1"/>
                </a:solidFill>
                <a:latin typeface="Calibri"/>
                <a:ea typeface="Calibri"/>
                <a:cs typeface="Calibri"/>
                <a:sym typeface="Calibri"/>
              </a:rPr>
              <a:t>Monett School District</a:t>
            </a:r>
          </a:p>
          <a:p>
            <a:pPr lvl="0" rtl="0" algn="ctr">
              <a:spcBef>
                <a:spcPts val="0"/>
              </a:spcBef>
              <a:buNone/>
            </a:pPr>
            <a:r>
              <a:rPr b="1" lang="en" sz="1800">
                <a:solidFill>
                  <a:schemeClr val="dk1"/>
                </a:solidFill>
                <a:latin typeface="Calibri"/>
                <a:ea typeface="Calibri"/>
                <a:cs typeface="Calibri"/>
                <a:sym typeface="Calibri"/>
              </a:rPr>
              <a:t>2015-2016 </a:t>
            </a:r>
          </a:p>
          <a:p>
            <a:pPr lvl="0" rtl="0" algn="ctr">
              <a:spcBef>
                <a:spcPts val="0"/>
              </a:spcBef>
              <a:buNone/>
            </a:pPr>
            <a:r>
              <a:t/>
            </a:r>
            <a:endParaRPr b="1" sz="1000">
              <a:solidFill>
                <a:schemeClr val="dk1"/>
              </a:solidFill>
              <a:latin typeface="Calibri"/>
              <a:ea typeface="Calibri"/>
              <a:cs typeface="Calibri"/>
              <a:sym typeface="Calibri"/>
            </a:endParaRPr>
          </a:p>
        </p:txBody>
      </p:sp>
      <p:sp>
        <p:nvSpPr>
          <p:cNvPr id="52" name="Shape 52"/>
          <p:cNvSpPr txBox="1"/>
          <p:nvPr/>
        </p:nvSpPr>
        <p:spPr>
          <a:xfrm>
            <a:off x="2729850" y="2622350"/>
            <a:ext cx="3684299" cy="623700"/>
          </a:xfrm>
          <a:prstGeom prst="rect">
            <a:avLst/>
          </a:prstGeom>
          <a:noFill/>
          <a:ln>
            <a:noFill/>
          </a:ln>
        </p:spPr>
        <p:txBody>
          <a:bodyPr anchorCtr="0" anchor="t" bIns="91425" lIns="91425" rIns="91425" tIns="91425">
            <a:noAutofit/>
          </a:bodyPr>
          <a:lstStyle/>
          <a:p>
            <a:pPr rtl="0" algn="ctr">
              <a:spcBef>
                <a:spcPts val="0"/>
              </a:spcBef>
              <a:buNone/>
            </a:pPr>
            <a:r>
              <a:rPr lang="en" sz="1800">
                <a:latin typeface="Times New Roman"/>
                <a:ea typeface="Times New Roman"/>
                <a:cs typeface="Times New Roman"/>
                <a:sym typeface="Times New Roman"/>
              </a:rPr>
              <a:t>at Missouri State University</a:t>
            </a:r>
          </a:p>
          <a:p>
            <a:pPr rtl="0" algn="ctr">
              <a:spcBef>
                <a:spcPts val="0"/>
              </a:spcBef>
              <a:buNone/>
            </a:pPr>
            <a:r>
              <a:rPr lang="en" sz="1800">
                <a:latin typeface="Times New Roman"/>
                <a:ea typeface="Times New Roman"/>
                <a:cs typeface="Times New Roman"/>
                <a:sym typeface="Times New Roman"/>
              </a:rPr>
              <a:t>presents</a:t>
            </a:r>
          </a:p>
          <a:p>
            <a:pPr rtl="0" algn="ctr">
              <a:spcBef>
                <a:spcPts val="0"/>
              </a:spcBef>
              <a:buNone/>
            </a:pPr>
            <a:r>
              <a:t/>
            </a:r>
            <a:endParaRPr sz="1800">
              <a:latin typeface="Times New Roman"/>
              <a:ea typeface="Times New Roman"/>
              <a:cs typeface="Times New Roman"/>
              <a:sym typeface="Times New Roman"/>
            </a:endParaRPr>
          </a:p>
          <a:p>
            <a:pPr algn="ctr">
              <a:spcBef>
                <a:spcPts val="0"/>
              </a:spcBef>
              <a:buNone/>
            </a:pPr>
            <a:r>
              <a:t/>
            </a:r>
            <a:endParaRPr sz="1800">
              <a:latin typeface="Times New Roman"/>
              <a:ea typeface="Times New Roman"/>
              <a:cs typeface="Times New Roman"/>
              <a:sym typeface="Times New Roman"/>
            </a:endParaRP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6" name="Shape 126"/>
        <p:cNvGrpSpPr/>
        <p:nvPr/>
      </p:nvGrpSpPr>
      <p:grpSpPr>
        <a:xfrm>
          <a:off x="0" y="0"/>
          <a:ext cx="0" cy="0"/>
          <a:chOff x="0" y="0"/>
          <a:chExt cx="0" cy="0"/>
        </a:xfrm>
      </p:grpSpPr>
      <p:sp>
        <p:nvSpPr>
          <p:cNvPr id="127" name="Shape 127"/>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Logistics</a:t>
            </a:r>
          </a:p>
        </p:txBody>
      </p:sp>
      <p:sp>
        <p:nvSpPr>
          <p:cNvPr id="128" name="Shape 128"/>
          <p:cNvSpPr txBox="1"/>
          <p:nvPr>
            <p:ph idx="1" type="body"/>
          </p:nvPr>
        </p:nvSpPr>
        <p:spPr>
          <a:xfrm>
            <a:off x="2743200" y="1600200"/>
            <a:ext cx="5943599" cy="4967599"/>
          </a:xfrm>
          <a:prstGeom prst="rect">
            <a:avLst/>
          </a:prstGeom>
        </p:spPr>
        <p:txBody>
          <a:bodyPr anchorCtr="0" anchor="t" bIns="91425" lIns="91425" rIns="91425" tIns="91425">
            <a:noAutofit/>
          </a:bodyPr>
          <a:lstStyle/>
          <a:p>
            <a:pPr indent="-419100" lvl="0" marL="457200" rtl="0">
              <a:spcBef>
                <a:spcPts val="0"/>
              </a:spcBef>
              <a:buClr>
                <a:srgbClr val="000000"/>
              </a:buClr>
              <a:buSzPct val="100000"/>
              <a:buFont typeface="Arial"/>
              <a:buChar char="●"/>
            </a:pPr>
            <a:r>
              <a:rPr lang="en"/>
              <a:t>Please take care of your personal needs.</a:t>
            </a:r>
          </a:p>
          <a:p>
            <a:pPr indent="-419100" lvl="0" marL="457200" rtl="0">
              <a:spcBef>
                <a:spcPts val="0"/>
              </a:spcBef>
              <a:buClr>
                <a:srgbClr val="000000"/>
              </a:buClr>
              <a:buSzPct val="100000"/>
              <a:buFont typeface="Arial"/>
              <a:buChar char="●"/>
            </a:pPr>
            <a:r>
              <a:rPr lang="en"/>
              <a:t>We will take a morning break.</a:t>
            </a:r>
          </a:p>
          <a:p>
            <a:pPr indent="-419100" lvl="0" marL="457200" rtl="0">
              <a:spcBef>
                <a:spcPts val="0"/>
              </a:spcBef>
              <a:buClr>
                <a:srgbClr val="000000"/>
              </a:buClr>
              <a:buSzPct val="100000"/>
              <a:buFont typeface="Arial"/>
              <a:buChar char="●"/>
            </a:pPr>
            <a:r>
              <a:rPr lang="en"/>
              <a:t>Please place phones on vibrate.</a:t>
            </a:r>
          </a:p>
          <a:p>
            <a:pPr indent="-419100" lvl="0" marL="457200" rtl="0">
              <a:spcBef>
                <a:spcPts val="0"/>
              </a:spcBef>
              <a:buClr>
                <a:srgbClr val="000000"/>
              </a:buClr>
              <a:buSzPct val="100000"/>
              <a:buFont typeface="Arial"/>
              <a:buChar char="●"/>
            </a:pPr>
            <a:r>
              <a:rPr lang="en"/>
              <a:t>Questions? Post them on the Parking Lot.</a:t>
            </a:r>
          </a:p>
          <a:p>
            <a:pPr indent="-419100" lvl="0" marL="457200">
              <a:spcBef>
                <a:spcPts val="0"/>
              </a:spcBef>
              <a:buClr>
                <a:srgbClr val="000000"/>
              </a:buClr>
              <a:buSzPct val="100000"/>
              <a:buFont typeface="Arial"/>
              <a:buChar char="●"/>
            </a:pPr>
            <a:r>
              <a:rPr lang="en"/>
              <a:t>Clear your mind Post-its</a:t>
            </a:r>
          </a:p>
        </p:txBody>
      </p:sp>
      <p:pic>
        <p:nvPicPr>
          <p:cNvPr id="129" name="Shape 129"/>
          <p:cNvPicPr preferRelativeResize="0"/>
          <p:nvPr/>
        </p:nvPicPr>
        <p:blipFill>
          <a:blip r:embed="rId3">
            <a:alphaModFix/>
          </a:blip>
          <a:stretch>
            <a:fillRect/>
          </a:stretch>
        </p:blipFill>
        <p:spPr>
          <a:xfrm>
            <a:off x="162450" y="2200366"/>
            <a:ext cx="2286000" cy="2043112"/>
          </a:xfrm>
          <a:prstGeom prst="rect">
            <a:avLst/>
          </a:prstGeom>
          <a:noFill/>
          <a:ln>
            <a:noFill/>
          </a:ln>
        </p:spPr>
      </p:pic>
      <p:pic>
        <p:nvPicPr>
          <p:cNvPr id="130" name="Shape 130"/>
          <p:cNvPicPr preferRelativeResize="0"/>
          <p:nvPr/>
        </p:nvPicPr>
        <p:blipFill rotWithShape="1">
          <a:blip r:embed="rId4">
            <a:alphaModFix/>
          </a:blip>
          <a:srcRect b="0" l="0" r="0" t="0"/>
          <a:stretch/>
        </p:blipFill>
        <p:spPr>
          <a:xfrm>
            <a:off x="7138786" y="493547"/>
            <a:ext cx="1713600" cy="911599"/>
          </a:xfrm>
          <a:prstGeom prst="rect">
            <a:avLst/>
          </a:prstGeom>
          <a:noFill/>
          <a:ln>
            <a:noFill/>
          </a:ln>
        </p:spPr>
      </p:pic>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4" name="Shape 134"/>
        <p:cNvGrpSpPr/>
        <p:nvPr/>
      </p:nvGrpSpPr>
      <p:grpSpPr>
        <a:xfrm>
          <a:off x="0" y="0"/>
          <a:ext cx="0" cy="0"/>
          <a:chOff x="0" y="0"/>
          <a:chExt cx="0" cy="0"/>
        </a:xfrm>
      </p:grpSpPr>
      <p:pic>
        <p:nvPicPr>
          <p:cNvPr id="135" name="Shape 135"/>
          <p:cNvPicPr preferRelativeResize="0"/>
          <p:nvPr/>
        </p:nvPicPr>
        <p:blipFill rotWithShape="1">
          <a:blip r:embed="rId3">
            <a:alphaModFix/>
          </a:blip>
          <a:srcRect b="0" l="0" r="0" t="0"/>
          <a:stretch/>
        </p:blipFill>
        <p:spPr>
          <a:xfrm>
            <a:off x="2847975" y="2895600"/>
            <a:ext cx="4972049" cy="3048000"/>
          </a:xfrm>
          <a:prstGeom prst="rect">
            <a:avLst/>
          </a:prstGeom>
          <a:noFill/>
          <a:ln>
            <a:noFill/>
          </a:ln>
        </p:spPr>
      </p:pic>
      <p:sp>
        <p:nvSpPr>
          <p:cNvPr id="136" name="Shape 136"/>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Introduce Yourself...</a:t>
            </a:r>
          </a:p>
        </p:txBody>
      </p:sp>
      <p:sp>
        <p:nvSpPr>
          <p:cNvPr id="137" name="Shape 137"/>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lang="en" sz="3000">
                <a:solidFill>
                  <a:schemeClr val="dk1"/>
                </a:solidFill>
              </a:rPr>
              <a:t>Create </a:t>
            </a:r>
            <a:r>
              <a:rPr lang="en"/>
              <a:t>a label</a:t>
            </a:r>
            <a:r>
              <a:rPr lang="en" sz="3000">
                <a:solidFill>
                  <a:schemeClr val="dk1"/>
                </a:solidFill>
              </a:rPr>
              <a:t> representing your personal life </a:t>
            </a:r>
            <a:r>
              <a:rPr lang="en"/>
              <a:t>or</a:t>
            </a:r>
            <a:r>
              <a:rPr lang="en" sz="3000">
                <a:solidFill>
                  <a:schemeClr val="dk1"/>
                </a:solidFill>
              </a:rPr>
              <a:t> your teaching life</a:t>
            </a:r>
          </a:p>
        </p:txBody>
      </p:sp>
      <p:pic>
        <p:nvPicPr>
          <p:cNvPr id="138" name="Shape 138"/>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2" name="Shape 142"/>
        <p:cNvGrpSpPr/>
        <p:nvPr/>
      </p:nvGrpSpPr>
      <p:grpSpPr>
        <a:xfrm>
          <a:off x="0" y="0"/>
          <a:ext cx="0" cy="0"/>
          <a:chOff x="0" y="0"/>
          <a:chExt cx="0" cy="0"/>
        </a:xfrm>
      </p:grpSpPr>
      <p:sp>
        <p:nvSpPr>
          <p:cNvPr id="143" name="Shape 143"/>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Add some bling</a:t>
            </a:r>
          </a:p>
        </p:txBody>
      </p:sp>
      <p:sp>
        <p:nvSpPr>
          <p:cNvPr id="144" name="Shape 144"/>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t/>
            </a:r>
            <a:endParaRPr/>
          </a:p>
        </p:txBody>
      </p:sp>
      <p:pic>
        <p:nvPicPr>
          <p:cNvPr id="145" name="Shape 145"/>
          <p:cNvPicPr preferRelativeResize="0"/>
          <p:nvPr/>
        </p:nvPicPr>
        <p:blipFill>
          <a:blip r:embed="rId3">
            <a:alphaModFix/>
          </a:blip>
          <a:stretch>
            <a:fillRect/>
          </a:stretch>
        </p:blipFill>
        <p:spPr>
          <a:xfrm>
            <a:off x="4451400" y="1167737"/>
            <a:ext cx="3790950" cy="5343525"/>
          </a:xfrm>
          <a:prstGeom prst="rect">
            <a:avLst/>
          </a:prstGeom>
          <a:noFill/>
          <a:ln>
            <a:noFill/>
          </a:ln>
        </p:spPr>
      </p:pic>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9" name="Shape 149"/>
        <p:cNvGrpSpPr/>
        <p:nvPr/>
      </p:nvGrpSpPr>
      <p:grpSpPr>
        <a:xfrm>
          <a:off x="0" y="0"/>
          <a:ext cx="0" cy="0"/>
          <a:chOff x="0" y="0"/>
          <a:chExt cx="0" cy="0"/>
        </a:xfrm>
      </p:grpSpPr>
      <p:sp>
        <p:nvSpPr>
          <p:cNvPr id="150" name="Shape 150"/>
          <p:cNvSpPr txBox="1"/>
          <p:nvPr>
            <p:ph type="title"/>
          </p:nvPr>
        </p:nvSpPr>
        <p:spPr>
          <a:xfrm>
            <a:off x="457200" y="274637"/>
            <a:ext cx="8229600" cy="1143000"/>
          </a:xfrm>
          <a:prstGeom prst="rect">
            <a:avLst/>
          </a:prstGeom>
        </p:spPr>
        <p:txBody>
          <a:bodyPr anchorCtr="0" anchor="b" bIns="91425" lIns="91425" rIns="91425" tIns="91425">
            <a:noAutofit/>
          </a:bodyPr>
          <a:lstStyle/>
          <a:p>
            <a:pPr rtl="0">
              <a:spcBef>
                <a:spcPts val="0"/>
              </a:spcBef>
              <a:buNone/>
            </a:pPr>
            <a:r>
              <a:rPr lang="en" sz="4800"/>
              <a:t>Peeling the Onion:</a:t>
            </a:r>
          </a:p>
          <a:p>
            <a:pPr>
              <a:spcBef>
                <a:spcPts val="0"/>
              </a:spcBef>
              <a:buNone/>
            </a:pPr>
            <a:r>
              <a:rPr lang="en"/>
              <a:t>Unlayering What We Know</a:t>
            </a:r>
          </a:p>
        </p:txBody>
      </p:sp>
      <p:sp>
        <p:nvSpPr>
          <p:cNvPr id="151" name="Shape 151"/>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t/>
            </a:r>
            <a:endParaRPr/>
          </a:p>
        </p:txBody>
      </p:sp>
      <p:sp>
        <p:nvSpPr>
          <p:cNvPr id="152" name="Shape 152"/>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53" name="Shape 153"/>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54" name="Shape 154"/>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55" name="Shape 155"/>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sz="2400"/>
          </a:p>
        </p:txBody>
      </p:sp>
      <p:sp>
        <p:nvSpPr>
          <p:cNvPr id="156" name="Shape 156"/>
          <p:cNvSpPr txBox="1"/>
          <p:nvPr/>
        </p:nvSpPr>
        <p:spPr>
          <a:xfrm>
            <a:off x="419900" y="1875875"/>
            <a:ext cx="2045400" cy="3850200"/>
          </a:xfrm>
          <a:prstGeom prst="rect">
            <a:avLst/>
          </a:prstGeom>
          <a:noFill/>
          <a:ln>
            <a:noFill/>
          </a:ln>
        </p:spPr>
        <p:txBody>
          <a:bodyPr anchorCtr="0" anchor="t" bIns="91425" lIns="91425" rIns="91425" tIns="91425">
            <a:noAutofit/>
          </a:bodyPr>
          <a:lstStyle/>
          <a:p>
            <a:pPr>
              <a:spcBef>
                <a:spcPts val="0"/>
              </a:spcBef>
              <a:buNone/>
            </a:pPr>
            <a:r>
              <a:t/>
            </a:r>
            <a:endParaRPr sz="2400"/>
          </a:p>
        </p:txBody>
      </p:sp>
      <p:sp>
        <p:nvSpPr>
          <p:cNvPr id="157" name="Shape 157"/>
          <p:cNvSpPr txBox="1"/>
          <p:nvPr/>
        </p:nvSpPr>
        <p:spPr>
          <a:xfrm>
            <a:off x="443875" y="1887800"/>
            <a:ext cx="2070899" cy="3789899"/>
          </a:xfrm>
          <a:prstGeom prst="rect">
            <a:avLst/>
          </a:prstGeom>
          <a:noFill/>
          <a:ln>
            <a:noFill/>
          </a:ln>
        </p:spPr>
        <p:txBody>
          <a:bodyPr anchorCtr="0" anchor="t" bIns="91425" lIns="91425" rIns="91425" tIns="91425">
            <a:noAutofit/>
          </a:bodyPr>
          <a:lstStyle/>
          <a:p>
            <a:pPr>
              <a:spcBef>
                <a:spcPts val="0"/>
              </a:spcBef>
              <a:buNone/>
            </a:pPr>
            <a:r>
              <a:rPr lang="en" sz="2400"/>
              <a:t>One real belief, some- thing I know about writing</a:t>
            </a:r>
          </a:p>
        </p:txBody>
      </p:sp>
      <p:sp>
        <p:nvSpPr>
          <p:cNvPr id="158" name="Shape 158"/>
          <p:cNvSpPr txBox="1"/>
          <p:nvPr/>
        </p:nvSpPr>
        <p:spPr>
          <a:xfrm>
            <a:off x="2729875" y="1839650"/>
            <a:ext cx="1837500" cy="3946500"/>
          </a:xfrm>
          <a:prstGeom prst="rect">
            <a:avLst/>
          </a:prstGeom>
          <a:noFill/>
          <a:ln>
            <a:noFill/>
          </a:ln>
        </p:spPr>
        <p:txBody>
          <a:bodyPr anchorCtr="0" anchor="t" bIns="91425" lIns="91425" rIns="91425" tIns="91425">
            <a:noAutofit/>
          </a:bodyPr>
          <a:lstStyle/>
          <a:p>
            <a:pPr>
              <a:spcBef>
                <a:spcPts val="0"/>
              </a:spcBef>
              <a:buNone/>
            </a:pPr>
            <a:r>
              <a:rPr lang="en" sz="2400"/>
              <a:t>How do I know this? </a:t>
            </a:r>
          </a:p>
        </p:txBody>
      </p:sp>
      <p:sp>
        <p:nvSpPr>
          <p:cNvPr id="159" name="Shape 159"/>
          <p:cNvSpPr txBox="1"/>
          <p:nvPr/>
        </p:nvSpPr>
        <p:spPr>
          <a:xfrm>
            <a:off x="4835400" y="1875750"/>
            <a:ext cx="1791000" cy="3850200"/>
          </a:xfrm>
          <a:prstGeom prst="rect">
            <a:avLst/>
          </a:prstGeom>
          <a:noFill/>
          <a:ln>
            <a:noFill/>
          </a:ln>
        </p:spPr>
        <p:txBody>
          <a:bodyPr anchorCtr="0" anchor="t" bIns="91425" lIns="91425" rIns="91425" tIns="91425">
            <a:noAutofit/>
          </a:bodyPr>
          <a:lstStyle/>
          <a:p>
            <a:pPr>
              <a:spcBef>
                <a:spcPts val="0"/>
              </a:spcBef>
              <a:buNone/>
            </a:pPr>
            <a:r>
              <a:rPr lang="en" sz="2400"/>
              <a:t>Another way I know this.</a:t>
            </a:r>
          </a:p>
        </p:txBody>
      </p:sp>
      <p:sp>
        <p:nvSpPr>
          <p:cNvPr id="160" name="Shape 160"/>
          <p:cNvSpPr txBox="1"/>
          <p:nvPr/>
        </p:nvSpPr>
        <p:spPr>
          <a:xfrm>
            <a:off x="6965000" y="1815600"/>
            <a:ext cx="1837500" cy="3946500"/>
          </a:xfrm>
          <a:prstGeom prst="rect">
            <a:avLst/>
          </a:prstGeom>
          <a:noFill/>
          <a:ln>
            <a:noFill/>
          </a:ln>
        </p:spPr>
        <p:txBody>
          <a:bodyPr anchorCtr="0" anchor="t" bIns="91425" lIns="91425" rIns="91425" tIns="91425">
            <a:noAutofit/>
          </a:bodyPr>
          <a:lstStyle/>
          <a:p>
            <a:pPr>
              <a:spcBef>
                <a:spcPts val="0"/>
              </a:spcBef>
              <a:buNone/>
            </a:pPr>
            <a:r>
              <a:rPr lang="en" sz="2400"/>
              <a:t>How CRWP can support me.</a:t>
            </a:r>
          </a:p>
        </p:txBody>
      </p:sp>
      <p:sp>
        <p:nvSpPr>
          <p:cNvPr id="161" name="Shape 161"/>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62" name="Shape 162"/>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63" name="Shape 163"/>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164" name="Shape 164"/>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68" name="Shape 168"/>
        <p:cNvGrpSpPr/>
        <p:nvPr/>
      </p:nvGrpSpPr>
      <p:grpSpPr>
        <a:xfrm>
          <a:off x="0" y="0"/>
          <a:ext cx="0" cy="0"/>
          <a:chOff x="0" y="0"/>
          <a:chExt cx="0" cy="0"/>
        </a:xfrm>
      </p:grpSpPr>
      <p:sp>
        <p:nvSpPr>
          <p:cNvPr id="169" name="Shape 169"/>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sz="4800"/>
              <a:t>Peeling the Onion:</a:t>
            </a:r>
          </a:p>
          <a:p>
            <a:pPr lvl="0" rtl="0">
              <a:spcBef>
                <a:spcPts val="0"/>
              </a:spcBef>
              <a:buNone/>
            </a:pPr>
            <a:r>
              <a:rPr lang="en"/>
              <a:t>Unlayering What We Know</a:t>
            </a:r>
          </a:p>
        </p:txBody>
      </p:sp>
      <p:sp>
        <p:nvSpPr>
          <p:cNvPr id="170" name="Shape 170"/>
          <p:cNvSpPr txBox="1"/>
          <p:nvPr>
            <p:ph idx="1" type="body"/>
          </p:nvPr>
        </p:nvSpPr>
        <p:spPr>
          <a:xfrm>
            <a:off x="457200" y="1600200"/>
            <a:ext cx="8229600" cy="4967700"/>
          </a:xfrm>
          <a:prstGeom prst="rect">
            <a:avLst/>
          </a:prstGeom>
        </p:spPr>
        <p:txBody>
          <a:bodyPr anchorCtr="0" anchor="t" bIns="91425" lIns="91425" rIns="91425" tIns="91425">
            <a:noAutofit/>
          </a:bodyPr>
          <a:lstStyle/>
          <a:p>
            <a:pPr lvl="0" rtl="0">
              <a:spcBef>
                <a:spcPts val="0"/>
              </a:spcBef>
              <a:buNone/>
            </a:pPr>
            <a:r>
              <a:t/>
            </a:r>
            <a:endParaRPr/>
          </a:p>
        </p:txBody>
      </p:sp>
      <p:sp>
        <p:nvSpPr>
          <p:cNvPr id="171" name="Shape 171"/>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72" name="Shape 172"/>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73" name="Shape 173"/>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74" name="Shape 174"/>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2400"/>
          </a:p>
        </p:txBody>
      </p:sp>
      <p:sp>
        <p:nvSpPr>
          <p:cNvPr id="175" name="Shape 175"/>
          <p:cNvSpPr txBox="1"/>
          <p:nvPr/>
        </p:nvSpPr>
        <p:spPr>
          <a:xfrm>
            <a:off x="419900" y="1875875"/>
            <a:ext cx="2045400" cy="3850200"/>
          </a:xfrm>
          <a:prstGeom prst="rect">
            <a:avLst/>
          </a:prstGeom>
          <a:noFill/>
          <a:ln>
            <a:noFill/>
          </a:ln>
        </p:spPr>
        <p:txBody>
          <a:bodyPr anchorCtr="0" anchor="t" bIns="91425" lIns="91425" rIns="91425" tIns="91425">
            <a:noAutofit/>
          </a:bodyPr>
          <a:lstStyle/>
          <a:p>
            <a:pPr lvl="0" rtl="0">
              <a:spcBef>
                <a:spcPts val="0"/>
              </a:spcBef>
              <a:buNone/>
            </a:pPr>
            <a:r>
              <a:t/>
            </a:r>
            <a:endParaRPr sz="2400"/>
          </a:p>
        </p:txBody>
      </p:sp>
      <p:sp>
        <p:nvSpPr>
          <p:cNvPr id="176" name="Shape 176"/>
          <p:cNvSpPr txBox="1"/>
          <p:nvPr/>
        </p:nvSpPr>
        <p:spPr>
          <a:xfrm>
            <a:off x="443875" y="1887800"/>
            <a:ext cx="2070899" cy="3789899"/>
          </a:xfrm>
          <a:prstGeom prst="rect">
            <a:avLst/>
          </a:prstGeom>
          <a:noFill/>
          <a:ln>
            <a:noFill/>
          </a:ln>
        </p:spPr>
        <p:txBody>
          <a:bodyPr anchorCtr="0" anchor="t" bIns="91425" lIns="91425" rIns="91425" tIns="91425">
            <a:noAutofit/>
          </a:bodyPr>
          <a:lstStyle/>
          <a:p>
            <a:pPr rtl="0">
              <a:spcBef>
                <a:spcPts val="0"/>
              </a:spcBef>
              <a:buNone/>
            </a:pPr>
            <a:r>
              <a:rPr lang="en" sz="2400"/>
              <a:t>One real belief, some- thing I know about writing</a:t>
            </a:r>
          </a:p>
          <a:p>
            <a:pPr lvl="0" rtl="0">
              <a:spcBef>
                <a:spcPts val="0"/>
              </a:spcBef>
              <a:buNone/>
            </a:pPr>
            <a:r>
              <a:rPr lang="en" sz="1800">
                <a:solidFill>
                  <a:srgbClr val="FF0000"/>
                </a:solidFill>
              </a:rPr>
              <a:t>I am sloppy about in-text citations; I prefer to focus on what I have to say.</a:t>
            </a:r>
          </a:p>
        </p:txBody>
      </p:sp>
      <p:sp>
        <p:nvSpPr>
          <p:cNvPr id="177" name="Shape 177"/>
          <p:cNvSpPr txBox="1"/>
          <p:nvPr/>
        </p:nvSpPr>
        <p:spPr>
          <a:xfrm>
            <a:off x="2729875" y="183965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do I know this? </a:t>
            </a:r>
          </a:p>
        </p:txBody>
      </p:sp>
      <p:sp>
        <p:nvSpPr>
          <p:cNvPr id="178" name="Shape 178"/>
          <p:cNvSpPr txBox="1"/>
          <p:nvPr/>
        </p:nvSpPr>
        <p:spPr>
          <a:xfrm>
            <a:off x="4835400" y="1875750"/>
            <a:ext cx="1791000" cy="3850200"/>
          </a:xfrm>
          <a:prstGeom prst="rect">
            <a:avLst/>
          </a:prstGeom>
          <a:noFill/>
          <a:ln>
            <a:noFill/>
          </a:ln>
        </p:spPr>
        <p:txBody>
          <a:bodyPr anchorCtr="0" anchor="t" bIns="91425" lIns="91425" rIns="91425" tIns="91425">
            <a:noAutofit/>
          </a:bodyPr>
          <a:lstStyle/>
          <a:p>
            <a:pPr lvl="0" rtl="0">
              <a:spcBef>
                <a:spcPts val="0"/>
              </a:spcBef>
              <a:buNone/>
            </a:pPr>
            <a:r>
              <a:rPr lang="en" sz="2400"/>
              <a:t>Another way I know this.</a:t>
            </a:r>
          </a:p>
        </p:txBody>
      </p:sp>
      <p:sp>
        <p:nvSpPr>
          <p:cNvPr id="179" name="Shape 179"/>
          <p:cNvSpPr txBox="1"/>
          <p:nvPr/>
        </p:nvSpPr>
        <p:spPr>
          <a:xfrm>
            <a:off x="6965000" y="181560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CRWP can support me.</a:t>
            </a:r>
          </a:p>
        </p:txBody>
      </p:sp>
      <p:sp>
        <p:nvSpPr>
          <p:cNvPr id="180" name="Shape 180"/>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81" name="Shape 181"/>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82" name="Shape 182"/>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183" name="Shape 183"/>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7" name="Shape 187"/>
        <p:cNvGrpSpPr/>
        <p:nvPr/>
      </p:nvGrpSpPr>
      <p:grpSpPr>
        <a:xfrm>
          <a:off x="0" y="0"/>
          <a:ext cx="0" cy="0"/>
          <a:chOff x="0" y="0"/>
          <a:chExt cx="0" cy="0"/>
        </a:xfrm>
      </p:grpSpPr>
      <p:sp>
        <p:nvSpPr>
          <p:cNvPr id="188" name="Shape 188"/>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sz="4800"/>
              <a:t>Peeling the Onion:</a:t>
            </a:r>
          </a:p>
          <a:p>
            <a:pPr lvl="0" rtl="0">
              <a:spcBef>
                <a:spcPts val="0"/>
              </a:spcBef>
              <a:buNone/>
            </a:pPr>
            <a:r>
              <a:rPr lang="en"/>
              <a:t>Unlayering What We Know</a:t>
            </a:r>
          </a:p>
        </p:txBody>
      </p:sp>
      <p:sp>
        <p:nvSpPr>
          <p:cNvPr id="189" name="Shape 189"/>
          <p:cNvSpPr txBox="1"/>
          <p:nvPr>
            <p:ph idx="1" type="body"/>
          </p:nvPr>
        </p:nvSpPr>
        <p:spPr>
          <a:xfrm>
            <a:off x="457200" y="1600200"/>
            <a:ext cx="8229600" cy="4967700"/>
          </a:xfrm>
          <a:prstGeom prst="rect">
            <a:avLst/>
          </a:prstGeom>
        </p:spPr>
        <p:txBody>
          <a:bodyPr anchorCtr="0" anchor="t" bIns="91425" lIns="91425" rIns="91425" tIns="91425">
            <a:noAutofit/>
          </a:bodyPr>
          <a:lstStyle/>
          <a:p>
            <a:pPr lvl="0" rtl="0">
              <a:spcBef>
                <a:spcPts val="0"/>
              </a:spcBef>
              <a:buNone/>
            </a:pPr>
            <a:r>
              <a:t/>
            </a:r>
            <a:endParaRPr/>
          </a:p>
        </p:txBody>
      </p:sp>
      <p:sp>
        <p:nvSpPr>
          <p:cNvPr id="190" name="Shape 190"/>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91" name="Shape 191"/>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92" name="Shape 192"/>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193" name="Shape 193"/>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2400"/>
          </a:p>
        </p:txBody>
      </p:sp>
      <p:sp>
        <p:nvSpPr>
          <p:cNvPr id="194" name="Shape 194"/>
          <p:cNvSpPr txBox="1"/>
          <p:nvPr/>
        </p:nvSpPr>
        <p:spPr>
          <a:xfrm>
            <a:off x="419900" y="1875875"/>
            <a:ext cx="2045400" cy="3850200"/>
          </a:xfrm>
          <a:prstGeom prst="rect">
            <a:avLst/>
          </a:prstGeom>
          <a:noFill/>
          <a:ln>
            <a:noFill/>
          </a:ln>
        </p:spPr>
        <p:txBody>
          <a:bodyPr anchorCtr="0" anchor="t" bIns="91425" lIns="91425" rIns="91425" tIns="91425">
            <a:noAutofit/>
          </a:bodyPr>
          <a:lstStyle/>
          <a:p>
            <a:pPr lvl="0" rtl="0">
              <a:spcBef>
                <a:spcPts val="0"/>
              </a:spcBef>
              <a:buNone/>
            </a:pPr>
            <a:r>
              <a:t/>
            </a:r>
            <a:endParaRPr sz="2400"/>
          </a:p>
        </p:txBody>
      </p:sp>
      <p:sp>
        <p:nvSpPr>
          <p:cNvPr id="195" name="Shape 195"/>
          <p:cNvSpPr txBox="1"/>
          <p:nvPr/>
        </p:nvSpPr>
        <p:spPr>
          <a:xfrm>
            <a:off x="443875" y="1887800"/>
            <a:ext cx="2070899" cy="3789899"/>
          </a:xfrm>
          <a:prstGeom prst="rect">
            <a:avLst/>
          </a:prstGeom>
          <a:noFill/>
          <a:ln>
            <a:noFill/>
          </a:ln>
        </p:spPr>
        <p:txBody>
          <a:bodyPr anchorCtr="0" anchor="t" bIns="91425" lIns="91425" rIns="91425" tIns="91425">
            <a:noAutofit/>
          </a:bodyPr>
          <a:lstStyle/>
          <a:p>
            <a:pPr lvl="0" rtl="0">
              <a:spcBef>
                <a:spcPts val="0"/>
              </a:spcBef>
              <a:buNone/>
            </a:pPr>
            <a:r>
              <a:rPr lang="en" sz="2400"/>
              <a:t>One real belief, some- thing I know about writing</a:t>
            </a:r>
          </a:p>
          <a:p>
            <a:pPr lvl="0" rtl="0">
              <a:spcBef>
                <a:spcPts val="0"/>
              </a:spcBef>
              <a:buNone/>
            </a:pPr>
            <a:r>
              <a:rPr lang="en" sz="1800">
                <a:solidFill>
                  <a:srgbClr val="FF0000"/>
                </a:solidFill>
              </a:rPr>
              <a:t>I am sloppy about in-text citations; I prefer to focus on what I have to say.</a:t>
            </a:r>
          </a:p>
        </p:txBody>
      </p:sp>
      <p:sp>
        <p:nvSpPr>
          <p:cNvPr id="196" name="Shape 196"/>
          <p:cNvSpPr txBox="1"/>
          <p:nvPr/>
        </p:nvSpPr>
        <p:spPr>
          <a:xfrm>
            <a:off x="2729875" y="1839650"/>
            <a:ext cx="1837500" cy="3946500"/>
          </a:xfrm>
          <a:prstGeom prst="rect">
            <a:avLst/>
          </a:prstGeom>
          <a:noFill/>
          <a:ln>
            <a:noFill/>
          </a:ln>
        </p:spPr>
        <p:txBody>
          <a:bodyPr anchorCtr="0" anchor="t" bIns="91425" lIns="91425" rIns="91425" tIns="91425">
            <a:noAutofit/>
          </a:bodyPr>
          <a:lstStyle/>
          <a:p>
            <a:pPr rtl="0">
              <a:spcBef>
                <a:spcPts val="0"/>
              </a:spcBef>
              <a:buNone/>
            </a:pPr>
            <a:r>
              <a:rPr lang="en" sz="2400"/>
              <a:t>How do I know this?</a:t>
            </a:r>
          </a:p>
          <a:p>
            <a:pPr lvl="0" rtl="0">
              <a:spcBef>
                <a:spcPts val="0"/>
              </a:spcBef>
              <a:buNone/>
            </a:pPr>
            <a:r>
              <a:rPr lang="en" sz="1800">
                <a:solidFill>
                  <a:srgbClr val="FF0000"/>
                </a:solidFill>
              </a:rPr>
              <a:t>I got a B as a final grade in a poetry class in 2011 because I didn’t pay attention to citations</a:t>
            </a:r>
            <a:r>
              <a:rPr lang="en" sz="2400"/>
              <a:t> </a:t>
            </a:r>
          </a:p>
        </p:txBody>
      </p:sp>
      <p:sp>
        <p:nvSpPr>
          <p:cNvPr id="197" name="Shape 197"/>
          <p:cNvSpPr txBox="1"/>
          <p:nvPr/>
        </p:nvSpPr>
        <p:spPr>
          <a:xfrm>
            <a:off x="4835400" y="1875750"/>
            <a:ext cx="1791000" cy="3850200"/>
          </a:xfrm>
          <a:prstGeom prst="rect">
            <a:avLst/>
          </a:prstGeom>
          <a:noFill/>
          <a:ln>
            <a:noFill/>
          </a:ln>
        </p:spPr>
        <p:txBody>
          <a:bodyPr anchorCtr="0" anchor="t" bIns="91425" lIns="91425" rIns="91425" tIns="91425">
            <a:noAutofit/>
          </a:bodyPr>
          <a:lstStyle/>
          <a:p>
            <a:pPr rtl="0">
              <a:spcBef>
                <a:spcPts val="0"/>
              </a:spcBef>
              <a:buNone/>
            </a:pPr>
            <a:r>
              <a:rPr lang="en" sz="2400"/>
              <a:t>Another way I know this.</a:t>
            </a:r>
          </a:p>
          <a:p>
            <a:pPr lvl="0" rtl="0">
              <a:spcBef>
                <a:spcPts val="0"/>
              </a:spcBef>
              <a:buNone/>
            </a:pPr>
            <a:r>
              <a:t/>
            </a:r>
            <a:endParaRPr sz="2400">
              <a:solidFill>
                <a:srgbClr val="FF0000"/>
              </a:solidFill>
            </a:endParaRPr>
          </a:p>
        </p:txBody>
      </p:sp>
      <p:sp>
        <p:nvSpPr>
          <p:cNvPr id="198" name="Shape 198"/>
          <p:cNvSpPr txBox="1"/>
          <p:nvPr/>
        </p:nvSpPr>
        <p:spPr>
          <a:xfrm>
            <a:off x="6965000" y="181560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CRWP can support me.</a:t>
            </a:r>
          </a:p>
        </p:txBody>
      </p:sp>
      <p:sp>
        <p:nvSpPr>
          <p:cNvPr id="199" name="Shape 199"/>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00" name="Shape 200"/>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01" name="Shape 201"/>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202" name="Shape 202"/>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6" name="Shape 206"/>
        <p:cNvGrpSpPr/>
        <p:nvPr/>
      </p:nvGrpSpPr>
      <p:grpSpPr>
        <a:xfrm>
          <a:off x="0" y="0"/>
          <a:ext cx="0" cy="0"/>
          <a:chOff x="0" y="0"/>
          <a:chExt cx="0" cy="0"/>
        </a:xfrm>
      </p:grpSpPr>
      <p:sp>
        <p:nvSpPr>
          <p:cNvPr id="207" name="Shape 207"/>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sz="4800"/>
              <a:t>Peeling the Onion:</a:t>
            </a:r>
          </a:p>
          <a:p>
            <a:pPr lvl="0" rtl="0">
              <a:spcBef>
                <a:spcPts val="0"/>
              </a:spcBef>
              <a:buNone/>
            </a:pPr>
            <a:r>
              <a:rPr lang="en"/>
              <a:t>Unlayering What We Know</a:t>
            </a:r>
          </a:p>
        </p:txBody>
      </p:sp>
      <p:sp>
        <p:nvSpPr>
          <p:cNvPr id="208" name="Shape 208"/>
          <p:cNvSpPr txBox="1"/>
          <p:nvPr>
            <p:ph idx="1" type="body"/>
          </p:nvPr>
        </p:nvSpPr>
        <p:spPr>
          <a:xfrm>
            <a:off x="457200" y="1600200"/>
            <a:ext cx="8229600" cy="4967700"/>
          </a:xfrm>
          <a:prstGeom prst="rect">
            <a:avLst/>
          </a:prstGeom>
        </p:spPr>
        <p:txBody>
          <a:bodyPr anchorCtr="0" anchor="t" bIns="91425" lIns="91425" rIns="91425" tIns="91425">
            <a:noAutofit/>
          </a:bodyPr>
          <a:lstStyle/>
          <a:p>
            <a:pPr lvl="0" rtl="0">
              <a:spcBef>
                <a:spcPts val="0"/>
              </a:spcBef>
              <a:buNone/>
            </a:pPr>
            <a:r>
              <a:t/>
            </a:r>
            <a:endParaRPr/>
          </a:p>
        </p:txBody>
      </p:sp>
      <p:sp>
        <p:nvSpPr>
          <p:cNvPr id="209" name="Shape 209"/>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0" name="Shape 210"/>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1" name="Shape 211"/>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2" name="Shape 212"/>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2400"/>
          </a:p>
        </p:txBody>
      </p:sp>
      <p:sp>
        <p:nvSpPr>
          <p:cNvPr id="213" name="Shape 213"/>
          <p:cNvSpPr txBox="1"/>
          <p:nvPr/>
        </p:nvSpPr>
        <p:spPr>
          <a:xfrm>
            <a:off x="419900" y="1875875"/>
            <a:ext cx="2045400" cy="3850200"/>
          </a:xfrm>
          <a:prstGeom prst="rect">
            <a:avLst/>
          </a:prstGeom>
          <a:noFill/>
          <a:ln>
            <a:noFill/>
          </a:ln>
        </p:spPr>
        <p:txBody>
          <a:bodyPr anchorCtr="0" anchor="t" bIns="91425" lIns="91425" rIns="91425" tIns="91425">
            <a:noAutofit/>
          </a:bodyPr>
          <a:lstStyle/>
          <a:p>
            <a:pPr lvl="0" rtl="0">
              <a:spcBef>
                <a:spcPts val="0"/>
              </a:spcBef>
              <a:buNone/>
            </a:pPr>
            <a:r>
              <a:t/>
            </a:r>
            <a:endParaRPr sz="2400"/>
          </a:p>
        </p:txBody>
      </p:sp>
      <p:sp>
        <p:nvSpPr>
          <p:cNvPr id="214" name="Shape 214"/>
          <p:cNvSpPr txBox="1"/>
          <p:nvPr/>
        </p:nvSpPr>
        <p:spPr>
          <a:xfrm>
            <a:off x="443875" y="1887800"/>
            <a:ext cx="2070899" cy="3789899"/>
          </a:xfrm>
          <a:prstGeom prst="rect">
            <a:avLst/>
          </a:prstGeom>
          <a:noFill/>
          <a:ln>
            <a:noFill/>
          </a:ln>
        </p:spPr>
        <p:txBody>
          <a:bodyPr anchorCtr="0" anchor="t" bIns="91425" lIns="91425" rIns="91425" tIns="91425">
            <a:noAutofit/>
          </a:bodyPr>
          <a:lstStyle/>
          <a:p>
            <a:pPr lvl="0" rtl="0">
              <a:spcBef>
                <a:spcPts val="0"/>
              </a:spcBef>
              <a:buNone/>
            </a:pPr>
            <a:r>
              <a:rPr lang="en" sz="2400"/>
              <a:t>One real belief, some- thing I know about writing</a:t>
            </a:r>
          </a:p>
          <a:p>
            <a:pPr lvl="0" rtl="0">
              <a:spcBef>
                <a:spcPts val="0"/>
              </a:spcBef>
              <a:buNone/>
            </a:pPr>
            <a:r>
              <a:rPr lang="en" sz="1800">
                <a:solidFill>
                  <a:srgbClr val="FF0000"/>
                </a:solidFill>
              </a:rPr>
              <a:t>I am sloppy about in-text citations; I prefer to focus on what I have to say.</a:t>
            </a:r>
          </a:p>
        </p:txBody>
      </p:sp>
      <p:sp>
        <p:nvSpPr>
          <p:cNvPr id="215" name="Shape 215"/>
          <p:cNvSpPr txBox="1"/>
          <p:nvPr/>
        </p:nvSpPr>
        <p:spPr>
          <a:xfrm>
            <a:off x="2729875" y="183965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do I know this?</a:t>
            </a:r>
          </a:p>
          <a:p>
            <a:pPr lvl="0" rtl="0">
              <a:spcBef>
                <a:spcPts val="0"/>
              </a:spcBef>
              <a:buNone/>
            </a:pPr>
            <a:r>
              <a:rPr lang="en" sz="1800">
                <a:solidFill>
                  <a:srgbClr val="FF0000"/>
                </a:solidFill>
              </a:rPr>
              <a:t>I got a B as a final grade in a poetry class in 2011 because I didn’t pay attention to citations</a:t>
            </a:r>
            <a:r>
              <a:rPr lang="en" sz="2400"/>
              <a:t> </a:t>
            </a:r>
          </a:p>
        </p:txBody>
      </p:sp>
      <p:sp>
        <p:nvSpPr>
          <p:cNvPr id="216" name="Shape 216"/>
          <p:cNvSpPr txBox="1"/>
          <p:nvPr/>
        </p:nvSpPr>
        <p:spPr>
          <a:xfrm>
            <a:off x="4835400" y="1875750"/>
            <a:ext cx="1791000" cy="3850200"/>
          </a:xfrm>
          <a:prstGeom prst="rect">
            <a:avLst/>
          </a:prstGeom>
          <a:noFill/>
          <a:ln>
            <a:noFill/>
          </a:ln>
        </p:spPr>
        <p:txBody>
          <a:bodyPr anchorCtr="0" anchor="t" bIns="91425" lIns="91425" rIns="91425" tIns="91425">
            <a:noAutofit/>
          </a:bodyPr>
          <a:lstStyle/>
          <a:p>
            <a:pPr rtl="0">
              <a:spcBef>
                <a:spcPts val="0"/>
              </a:spcBef>
              <a:buNone/>
            </a:pPr>
            <a:r>
              <a:rPr lang="en" sz="2400"/>
              <a:t>Another way I know this.</a:t>
            </a:r>
          </a:p>
          <a:p>
            <a:pPr lvl="0" rtl="0">
              <a:spcBef>
                <a:spcPts val="0"/>
              </a:spcBef>
              <a:buNone/>
            </a:pPr>
            <a:r>
              <a:rPr lang="en" sz="1800">
                <a:solidFill>
                  <a:srgbClr val="FF0000"/>
                </a:solidFill>
              </a:rPr>
              <a:t>The Branson teachers I work with have asked pointed questions about this, and I have inade- quate answers.</a:t>
            </a:r>
          </a:p>
          <a:p>
            <a:pPr lvl="0" rtl="0">
              <a:spcBef>
                <a:spcPts val="0"/>
              </a:spcBef>
              <a:buNone/>
            </a:pPr>
            <a:r>
              <a:t/>
            </a:r>
            <a:endParaRPr sz="2400">
              <a:solidFill>
                <a:srgbClr val="FF0000"/>
              </a:solidFill>
            </a:endParaRPr>
          </a:p>
        </p:txBody>
      </p:sp>
      <p:sp>
        <p:nvSpPr>
          <p:cNvPr id="217" name="Shape 217"/>
          <p:cNvSpPr txBox="1"/>
          <p:nvPr/>
        </p:nvSpPr>
        <p:spPr>
          <a:xfrm>
            <a:off x="6965000" y="181560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CRWP can support me.</a:t>
            </a:r>
          </a:p>
        </p:txBody>
      </p:sp>
      <p:sp>
        <p:nvSpPr>
          <p:cNvPr id="218" name="Shape 218"/>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19" name="Shape 219"/>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0" name="Shape 220"/>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221" name="Shape 221"/>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5" name="Shape 225"/>
        <p:cNvGrpSpPr/>
        <p:nvPr/>
      </p:nvGrpSpPr>
      <p:grpSpPr>
        <a:xfrm>
          <a:off x="0" y="0"/>
          <a:ext cx="0" cy="0"/>
          <a:chOff x="0" y="0"/>
          <a:chExt cx="0" cy="0"/>
        </a:xfrm>
      </p:grpSpPr>
      <p:sp>
        <p:nvSpPr>
          <p:cNvPr id="226" name="Shape 226"/>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sz="4800"/>
              <a:t>Peeling the Onion:</a:t>
            </a:r>
          </a:p>
          <a:p>
            <a:pPr lvl="0" rtl="0">
              <a:spcBef>
                <a:spcPts val="0"/>
              </a:spcBef>
              <a:buNone/>
            </a:pPr>
            <a:r>
              <a:rPr lang="en"/>
              <a:t>Unlayering What We Know</a:t>
            </a:r>
          </a:p>
        </p:txBody>
      </p:sp>
      <p:sp>
        <p:nvSpPr>
          <p:cNvPr id="227" name="Shape 227"/>
          <p:cNvSpPr txBox="1"/>
          <p:nvPr>
            <p:ph idx="1" type="body"/>
          </p:nvPr>
        </p:nvSpPr>
        <p:spPr>
          <a:xfrm>
            <a:off x="457200" y="1600200"/>
            <a:ext cx="8229600" cy="4967700"/>
          </a:xfrm>
          <a:prstGeom prst="rect">
            <a:avLst/>
          </a:prstGeom>
        </p:spPr>
        <p:txBody>
          <a:bodyPr anchorCtr="0" anchor="t" bIns="91425" lIns="91425" rIns="91425" tIns="91425">
            <a:noAutofit/>
          </a:bodyPr>
          <a:lstStyle/>
          <a:p>
            <a:pPr lvl="0" rtl="0">
              <a:spcBef>
                <a:spcPts val="0"/>
              </a:spcBef>
              <a:buNone/>
            </a:pPr>
            <a:r>
              <a:t/>
            </a:r>
            <a:endParaRPr/>
          </a:p>
        </p:txBody>
      </p:sp>
      <p:sp>
        <p:nvSpPr>
          <p:cNvPr id="228" name="Shape 228"/>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29" name="Shape 229"/>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30" name="Shape 230"/>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31" name="Shape 231"/>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2400"/>
          </a:p>
        </p:txBody>
      </p:sp>
      <p:sp>
        <p:nvSpPr>
          <p:cNvPr id="232" name="Shape 232"/>
          <p:cNvSpPr txBox="1"/>
          <p:nvPr/>
        </p:nvSpPr>
        <p:spPr>
          <a:xfrm>
            <a:off x="419900" y="1875875"/>
            <a:ext cx="2045400" cy="3850200"/>
          </a:xfrm>
          <a:prstGeom prst="rect">
            <a:avLst/>
          </a:prstGeom>
          <a:noFill/>
          <a:ln>
            <a:noFill/>
          </a:ln>
        </p:spPr>
        <p:txBody>
          <a:bodyPr anchorCtr="0" anchor="t" bIns="91425" lIns="91425" rIns="91425" tIns="91425">
            <a:noAutofit/>
          </a:bodyPr>
          <a:lstStyle/>
          <a:p>
            <a:pPr lvl="0" rtl="0">
              <a:spcBef>
                <a:spcPts val="0"/>
              </a:spcBef>
              <a:buNone/>
            </a:pPr>
            <a:r>
              <a:t/>
            </a:r>
            <a:endParaRPr sz="2400"/>
          </a:p>
        </p:txBody>
      </p:sp>
      <p:sp>
        <p:nvSpPr>
          <p:cNvPr id="233" name="Shape 233"/>
          <p:cNvSpPr txBox="1"/>
          <p:nvPr/>
        </p:nvSpPr>
        <p:spPr>
          <a:xfrm>
            <a:off x="443875" y="1887800"/>
            <a:ext cx="2070899" cy="3789899"/>
          </a:xfrm>
          <a:prstGeom prst="rect">
            <a:avLst/>
          </a:prstGeom>
          <a:noFill/>
          <a:ln>
            <a:noFill/>
          </a:ln>
        </p:spPr>
        <p:txBody>
          <a:bodyPr anchorCtr="0" anchor="t" bIns="91425" lIns="91425" rIns="91425" tIns="91425">
            <a:noAutofit/>
          </a:bodyPr>
          <a:lstStyle/>
          <a:p>
            <a:pPr lvl="0" rtl="0">
              <a:spcBef>
                <a:spcPts val="0"/>
              </a:spcBef>
              <a:buNone/>
            </a:pPr>
            <a:r>
              <a:rPr lang="en" sz="2400"/>
              <a:t>One real belief, some- thing I know about writing</a:t>
            </a:r>
          </a:p>
          <a:p>
            <a:pPr rtl="0">
              <a:spcBef>
                <a:spcPts val="0"/>
              </a:spcBef>
              <a:buNone/>
            </a:pPr>
            <a:r>
              <a:rPr lang="en" sz="1800">
                <a:solidFill>
                  <a:srgbClr val="FF0000"/>
                </a:solidFill>
              </a:rPr>
              <a:t>I am sloppy about in-text citations; I prefer to focus on what I have to </a:t>
            </a:r>
          </a:p>
          <a:p>
            <a:pPr lvl="0" rtl="0">
              <a:spcBef>
                <a:spcPts val="0"/>
              </a:spcBef>
              <a:buNone/>
            </a:pPr>
            <a:r>
              <a:rPr lang="en" sz="1800">
                <a:solidFill>
                  <a:srgbClr val="FF0000"/>
                </a:solidFill>
              </a:rPr>
              <a:t>say.</a:t>
            </a:r>
          </a:p>
        </p:txBody>
      </p:sp>
      <p:sp>
        <p:nvSpPr>
          <p:cNvPr id="234" name="Shape 234"/>
          <p:cNvSpPr txBox="1"/>
          <p:nvPr/>
        </p:nvSpPr>
        <p:spPr>
          <a:xfrm>
            <a:off x="2729875" y="183965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do I know this?</a:t>
            </a:r>
          </a:p>
          <a:p>
            <a:pPr lvl="0" rtl="0">
              <a:spcBef>
                <a:spcPts val="0"/>
              </a:spcBef>
              <a:buNone/>
            </a:pPr>
            <a:r>
              <a:rPr lang="en" sz="1800">
                <a:solidFill>
                  <a:srgbClr val="FF0000"/>
                </a:solidFill>
              </a:rPr>
              <a:t>I got a B as a final grade in a poetry class in 2011 because I didn’t pay attention to citations</a:t>
            </a:r>
            <a:r>
              <a:rPr lang="en" sz="2400"/>
              <a:t> </a:t>
            </a:r>
          </a:p>
        </p:txBody>
      </p:sp>
      <p:sp>
        <p:nvSpPr>
          <p:cNvPr id="235" name="Shape 235"/>
          <p:cNvSpPr txBox="1"/>
          <p:nvPr/>
        </p:nvSpPr>
        <p:spPr>
          <a:xfrm>
            <a:off x="4835400" y="1875750"/>
            <a:ext cx="1791000" cy="3850200"/>
          </a:xfrm>
          <a:prstGeom prst="rect">
            <a:avLst/>
          </a:prstGeom>
          <a:noFill/>
          <a:ln>
            <a:noFill/>
          </a:ln>
        </p:spPr>
        <p:txBody>
          <a:bodyPr anchorCtr="0" anchor="t" bIns="91425" lIns="91425" rIns="91425" tIns="91425">
            <a:noAutofit/>
          </a:bodyPr>
          <a:lstStyle/>
          <a:p>
            <a:pPr lvl="0" rtl="0">
              <a:spcBef>
                <a:spcPts val="0"/>
              </a:spcBef>
              <a:buNone/>
            </a:pPr>
            <a:r>
              <a:rPr lang="en" sz="2400"/>
              <a:t>Another way I know this.</a:t>
            </a:r>
          </a:p>
          <a:p>
            <a:pPr lvl="0" rtl="0">
              <a:spcBef>
                <a:spcPts val="0"/>
              </a:spcBef>
              <a:buNone/>
            </a:pPr>
            <a:r>
              <a:rPr lang="en" sz="1800">
                <a:solidFill>
                  <a:srgbClr val="FF0000"/>
                </a:solidFill>
              </a:rPr>
              <a:t>The Branson teachers I work with have asked pointed questions about this, and I have inade- quate answers.</a:t>
            </a:r>
          </a:p>
          <a:p>
            <a:pPr lvl="0" rtl="0">
              <a:spcBef>
                <a:spcPts val="0"/>
              </a:spcBef>
              <a:buNone/>
            </a:pPr>
            <a:r>
              <a:t/>
            </a:r>
            <a:endParaRPr sz="2400">
              <a:solidFill>
                <a:srgbClr val="FF0000"/>
              </a:solidFill>
            </a:endParaRPr>
          </a:p>
        </p:txBody>
      </p:sp>
      <p:sp>
        <p:nvSpPr>
          <p:cNvPr id="236" name="Shape 236"/>
          <p:cNvSpPr txBox="1"/>
          <p:nvPr/>
        </p:nvSpPr>
        <p:spPr>
          <a:xfrm>
            <a:off x="6965000" y="1815600"/>
            <a:ext cx="1837500" cy="3946500"/>
          </a:xfrm>
          <a:prstGeom prst="rect">
            <a:avLst/>
          </a:prstGeom>
          <a:noFill/>
          <a:ln>
            <a:noFill/>
          </a:ln>
        </p:spPr>
        <p:txBody>
          <a:bodyPr anchorCtr="0" anchor="t" bIns="91425" lIns="91425" rIns="91425" tIns="91425">
            <a:noAutofit/>
          </a:bodyPr>
          <a:lstStyle/>
          <a:p>
            <a:pPr rtl="0">
              <a:spcBef>
                <a:spcPts val="0"/>
              </a:spcBef>
              <a:buNone/>
            </a:pPr>
            <a:r>
              <a:rPr lang="en" sz="2400"/>
              <a:t>How CRWP can support me.</a:t>
            </a:r>
          </a:p>
          <a:p>
            <a:pPr lvl="0" rtl="0">
              <a:spcBef>
                <a:spcPts val="0"/>
              </a:spcBef>
              <a:buNone/>
            </a:pPr>
            <a:r>
              <a:rPr lang="en" sz="1800">
                <a:solidFill>
                  <a:srgbClr val="FF0000"/>
                </a:solidFill>
              </a:rPr>
              <a:t>CRWP can increase my comfort level with these technical issues.</a:t>
            </a:r>
          </a:p>
        </p:txBody>
      </p:sp>
      <p:sp>
        <p:nvSpPr>
          <p:cNvPr id="237" name="Shape 237"/>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38" name="Shape 238"/>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39" name="Shape 239"/>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240" name="Shape 240"/>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pic>
        <p:nvPicPr>
          <p:cNvPr id="241" name="Shape 241"/>
          <p:cNvPicPr preferRelativeResize="0"/>
          <p:nvPr/>
        </p:nvPicPr>
        <p:blipFill>
          <a:blip r:embed="rId4">
            <a:alphaModFix/>
          </a:blip>
          <a:stretch>
            <a:fillRect/>
          </a:stretch>
        </p:blipFill>
        <p:spPr>
          <a:xfrm>
            <a:off x="7229700" y="5197650"/>
            <a:ext cx="1070874" cy="1070874"/>
          </a:xfrm>
          <a:prstGeom prst="rect">
            <a:avLst/>
          </a:prstGeom>
          <a:noFill/>
          <a:ln>
            <a:noFill/>
          </a:ln>
        </p:spPr>
      </p:pic>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5" name="Shape 245"/>
        <p:cNvGrpSpPr/>
        <p:nvPr/>
      </p:nvGrpSpPr>
      <p:grpSpPr>
        <a:xfrm>
          <a:off x="0" y="0"/>
          <a:ext cx="0" cy="0"/>
          <a:chOff x="0" y="0"/>
          <a:chExt cx="0" cy="0"/>
        </a:xfrm>
      </p:grpSpPr>
      <p:sp>
        <p:nvSpPr>
          <p:cNvPr id="246" name="Shape 246"/>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a:t>The Evolution of My Thinking</a:t>
            </a:r>
          </a:p>
        </p:txBody>
      </p:sp>
      <p:sp>
        <p:nvSpPr>
          <p:cNvPr id="247" name="Shape 247"/>
          <p:cNvSpPr txBox="1"/>
          <p:nvPr>
            <p:ph idx="1" type="body"/>
          </p:nvPr>
        </p:nvSpPr>
        <p:spPr>
          <a:xfrm>
            <a:off x="457200" y="1600200"/>
            <a:ext cx="8229600" cy="4967700"/>
          </a:xfrm>
          <a:prstGeom prst="rect">
            <a:avLst/>
          </a:prstGeom>
        </p:spPr>
        <p:txBody>
          <a:bodyPr anchorCtr="0" anchor="t" bIns="91425" lIns="91425" rIns="91425" tIns="91425">
            <a:noAutofit/>
          </a:bodyPr>
          <a:lstStyle/>
          <a:p>
            <a:pPr lvl="0" rtl="0">
              <a:spcBef>
                <a:spcPts val="0"/>
              </a:spcBef>
              <a:buNone/>
            </a:pPr>
            <a:r>
              <a:t/>
            </a:r>
            <a:endParaRPr/>
          </a:p>
        </p:txBody>
      </p:sp>
      <p:sp>
        <p:nvSpPr>
          <p:cNvPr id="248" name="Shape 248"/>
          <p:cNvSpPr/>
          <p:nvPr/>
        </p:nvSpPr>
        <p:spPr>
          <a:xfrm>
            <a:off x="372925" y="1827750"/>
            <a:ext cx="2141700"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49" name="Shape 249"/>
          <p:cNvSpPr/>
          <p:nvPr/>
        </p:nvSpPr>
        <p:spPr>
          <a:xfrm>
            <a:off x="26778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50" name="Shape 250"/>
          <p:cNvSpPr/>
          <p:nvPr/>
        </p:nvSpPr>
        <p:spPr>
          <a:xfrm>
            <a:off x="477932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51" name="Shape 251"/>
          <p:cNvSpPr/>
          <p:nvPr/>
        </p:nvSpPr>
        <p:spPr>
          <a:xfrm>
            <a:off x="6928975" y="1827750"/>
            <a:ext cx="1938299" cy="3946500"/>
          </a:xfrm>
          <a:prstGeom prst="rect">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2400"/>
          </a:p>
        </p:txBody>
      </p:sp>
      <p:sp>
        <p:nvSpPr>
          <p:cNvPr id="252" name="Shape 252"/>
          <p:cNvSpPr txBox="1"/>
          <p:nvPr/>
        </p:nvSpPr>
        <p:spPr>
          <a:xfrm>
            <a:off x="419900" y="1875875"/>
            <a:ext cx="2045400" cy="3850200"/>
          </a:xfrm>
          <a:prstGeom prst="rect">
            <a:avLst/>
          </a:prstGeom>
          <a:noFill/>
          <a:ln>
            <a:noFill/>
          </a:ln>
        </p:spPr>
        <p:txBody>
          <a:bodyPr anchorCtr="0" anchor="t" bIns="91425" lIns="91425" rIns="91425" tIns="91425">
            <a:noAutofit/>
          </a:bodyPr>
          <a:lstStyle/>
          <a:p>
            <a:pPr lvl="0" rtl="0">
              <a:spcBef>
                <a:spcPts val="0"/>
              </a:spcBef>
              <a:buNone/>
            </a:pPr>
            <a:r>
              <a:t/>
            </a:r>
            <a:endParaRPr sz="2400"/>
          </a:p>
        </p:txBody>
      </p:sp>
      <p:sp>
        <p:nvSpPr>
          <p:cNvPr id="253" name="Shape 253"/>
          <p:cNvSpPr txBox="1"/>
          <p:nvPr/>
        </p:nvSpPr>
        <p:spPr>
          <a:xfrm>
            <a:off x="443875" y="1887800"/>
            <a:ext cx="2070899" cy="3789899"/>
          </a:xfrm>
          <a:prstGeom prst="rect">
            <a:avLst/>
          </a:prstGeom>
          <a:noFill/>
          <a:ln>
            <a:noFill/>
          </a:ln>
        </p:spPr>
        <p:txBody>
          <a:bodyPr anchorCtr="0" anchor="t" bIns="91425" lIns="91425" rIns="91425" tIns="91425">
            <a:noAutofit/>
          </a:bodyPr>
          <a:lstStyle/>
          <a:p>
            <a:pPr lvl="0" rtl="0">
              <a:spcBef>
                <a:spcPts val="0"/>
              </a:spcBef>
              <a:buNone/>
            </a:pPr>
            <a:r>
              <a:rPr lang="en" sz="2400"/>
              <a:t>I used to think this about writing</a:t>
            </a:r>
          </a:p>
        </p:txBody>
      </p:sp>
      <p:sp>
        <p:nvSpPr>
          <p:cNvPr id="254" name="Shape 254"/>
          <p:cNvSpPr txBox="1"/>
          <p:nvPr/>
        </p:nvSpPr>
        <p:spPr>
          <a:xfrm>
            <a:off x="2729875" y="183965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Then I learned</a:t>
            </a:r>
          </a:p>
        </p:txBody>
      </p:sp>
      <p:sp>
        <p:nvSpPr>
          <p:cNvPr id="255" name="Shape 255"/>
          <p:cNvSpPr txBox="1"/>
          <p:nvPr/>
        </p:nvSpPr>
        <p:spPr>
          <a:xfrm>
            <a:off x="4835400" y="1875750"/>
            <a:ext cx="1791000" cy="3850200"/>
          </a:xfrm>
          <a:prstGeom prst="rect">
            <a:avLst/>
          </a:prstGeom>
          <a:noFill/>
          <a:ln>
            <a:noFill/>
          </a:ln>
        </p:spPr>
        <p:txBody>
          <a:bodyPr anchorCtr="0" anchor="t" bIns="91425" lIns="91425" rIns="91425" tIns="91425">
            <a:noAutofit/>
          </a:bodyPr>
          <a:lstStyle/>
          <a:p>
            <a:pPr lvl="0" rtl="0">
              <a:spcBef>
                <a:spcPts val="0"/>
              </a:spcBef>
              <a:buNone/>
            </a:pPr>
            <a:r>
              <a:rPr lang="en" sz="2400"/>
              <a:t>Now I think this</a:t>
            </a:r>
          </a:p>
        </p:txBody>
      </p:sp>
      <p:sp>
        <p:nvSpPr>
          <p:cNvPr id="256" name="Shape 256"/>
          <p:cNvSpPr txBox="1"/>
          <p:nvPr/>
        </p:nvSpPr>
        <p:spPr>
          <a:xfrm>
            <a:off x="6965000" y="1815600"/>
            <a:ext cx="1837500" cy="3946500"/>
          </a:xfrm>
          <a:prstGeom prst="rect">
            <a:avLst/>
          </a:prstGeom>
          <a:noFill/>
          <a:ln>
            <a:noFill/>
          </a:ln>
        </p:spPr>
        <p:txBody>
          <a:bodyPr anchorCtr="0" anchor="t" bIns="91425" lIns="91425" rIns="91425" tIns="91425">
            <a:noAutofit/>
          </a:bodyPr>
          <a:lstStyle/>
          <a:p>
            <a:pPr lvl="0" rtl="0">
              <a:spcBef>
                <a:spcPts val="0"/>
              </a:spcBef>
              <a:buNone/>
            </a:pPr>
            <a:r>
              <a:rPr lang="en" sz="2400"/>
              <a:t>How CRWP can support me.</a:t>
            </a:r>
          </a:p>
        </p:txBody>
      </p:sp>
      <p:sp>
        <p:nvSpPr>
          <p:cNvPr id="257" name="Shape 257"/>
          <p:cNvSpPr/>
          <p:nvPr/>
        </p:nvSpPr>
        <p:spPr>
          <a:xfrm>
            <a:off x="2176425"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58" name="Shape 258"/>
          <p:cNvSpPr/>
          <p:nvPr/>
        </p:nvSpPr>
        <p:spPr>
          <a:xfrm>
            <a:off x="4275937"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59" name="Shape 259"/>
          <p:cNvSpPr/>
          <p:nvPr/>
        </p:nvSpPr>
        <p:spPr>
          <a:xfrm>
            <a:off x="6375450" y="4077525"/>
            <a:ext cx="501299" cy="661799"/>
          </a:xfrm>
          <a:prstGeom prst="rightArrow">
            <a:avLst>
              <a:gd fmla="val 50000" name="adj1"/>
              <a:gd fmla="val 50000" name="adj2"/>
            </a:avLst>
          </a:prstGeom>
          <a:solidFill>
            <a:schemeClr val="lt2"/>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pic>
        <p:nvPicPr>
          <p:cNvPr id="260" name="Shape 260"/>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5" name="Shape 295"/>
        <p:cNvGrpSpPr/>
        <p:nvPr/>
      </p:nvGrpSpPr>
      <p:grpSpPr>
        <a:xfrm>
          <a:off x="0" y="0"/>
          <a:ext cx="0" cy="0"/>
          <a:chOff x="0" y="0"/>
          <a:chExt cx="0" cy="0"/>
        </a:xfrm>
      </p:grpSpPr>
      <p:sp>
        <p:nvSpPr>
          <p:cNvPr id="296" name="Shape 296"/>
          <p:cNvSpPr txBox="1"/>
          <p:nvPr>
            <p:ph type="title"/>
          </p:nvPr>
        </p:nvSpPr>
        <p:spPr>
          <a:xfrm>
            <a:off x="457200" y="274637"/>
            <a:ext cx="8229600" cy="1143200"/>
          </a:xfrm>
          <a:prstGeom prst="rect">
            <a:avLst/>
          </a:prstGeom>
          <a:noFill/>
          <a:ln>
            <a:noFill/>
          </a:ln>
        </p:spPr>
        <p:txBody>
          <a:bodyPr anchorCtr="0" anchor="b" bIns="91425" lIns="91425" rIns="91425" tIns="91425">
            <a:noAutofit/>
          </a:bodyPr>
          <a:lstStyle/>
          <a:p>
            <a:pPr indent="0" lvl="0" marL="0" marR="0" rtl="0" algn="ctr">
              <a:spcBef>
                <a:spcPts val="0"/>
              </a:spcBef>
              <a:spcAft>
                <a:spcPts val="0"/>
              </a:spcAft>
              <a:buSzPct val="25000"/>
              <a:buNone/>
            </a:pPr>
            <a:r>
              <a:rPr b="0" baseline="0" i="0" lang="en" sz="4400" u="none" cap="none" strike="noStrike">
                <a:solidFill>
                  <a:schemeClr val="dk1"/>
                </a:solidFill>
                <a:latin typeface="Calibri"/>
                <a:ea typeface="Calibri"/>
                <a:cs typeface="Calibri"/>
                <a:sym typeface="Calibri"/>
              </a:rPr>
              <a:t>Kernel Essays:</a:t>
            </a:r>
            <a:r>
              <a:rPr lang="en" sz="4400">
                <a:solidFill>
                  <a:schemeClr val="dk1"/>
                </a:solidFill>
                <a:latin typeface="Calibri"/>
                <a:ea typeface="Calibri"/>
                <a:cs typeface="Calibri"/>
                <a:sym typeface="Calibri"/>
              </a:rPr>
              <a:t> </a:t>
            </a:r>
            <a:r>
              <a:rPr b="0" baseline="0" i="0" lang="en" sz="4400" u="none" cap="none" strike="noStrike">
                <a:solidFill>
                  <a:schemeClr val="dk1"/>
                </a:solidFill>
                <a:latin typeface="Calibri"/>
                <a:ea typeface="Calibri"/>
                <a:cs typeface="Calibri"/>
                <a:sym typeface="Calibri"/>
              </a:rPr>
              <a:t>Patterns of Thinking</a:t>
            </a:r>
          </a:p>
        </p:txBody>
      </p:sp>
      <p:sp>
        <p:nvSpPr>
          <p:cNvPr id="297" name="Shape 297"/>
          <p:cNvSpPr txBox="1"/>
          <p:nvPr>
            <p:ph idx="1" type="body"/>
          </p:nvPr>
        </p:nvSpPr>
        <p:spPr>
          <a:xfrm>
            <a:off x="457200" y="1600200"/>
            <a:ext cx="8229600" cy="4967573"/>
          </a:xfrm>
          <a:prstGeom prst="rect">
            <a:avLst/>
          </a:prstGeom>
          <a:noFill/>
          <a:ln>
            <a:noFill/>
          </a:ln>
        </p:spPr>
        <p:txBody>
          <a:bodyPr anchorCtr="0" anchor="t" bIns="91425" lIns="91425" rIns="91425" tIns="91425">
            <a:noAutofit/>
          </a:bodyPr>
          <a:lstStyle/>
          <a:p>
            <a:pPr indent="-342900" lvl="0" marL="342900" marR="0" rtl="0" algn="l">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Pr>
              <a:t>Pick one of </a:t>
            </a:r>
            <a:r>
              <a:rPr lang="en" sz="3200">
                <a:solidFill>
                  <a:schemeClr val="dk1"/>
                </a:solidFill>
                <a:latin typeface="Calibri"/>
                <a:ea typeface="Calibri"/>
                <a:cs typeface="Calibri"/>
                <a:sym typeface="Calibri"/>
              </a:rPr>
              <a:t>Bernabei’s</a:t>
            </a:r>
            <a:r>
              <a:rPr b="0" baseline="0" i="0" lang="en" sz="3200" u="none" cap="none" strike="noStrike">
                <a:solidFill>
                  <a:schemeClr val="dk1"/>
                </a:solidFill>
                <a:latin typeface="Calibri"/>
                <a:ea typeface="Calibri"/>
                <a:cs typeface="Calibri"/>
                <a:sym typeface="Calibri"/>
              </a:rPr>
              <a:t> structures to develop, using the evidence you’ve identified.  </a:t>
            </a:r>
          </a:p>
          <a:p>
            <a:pPr indent="-342900" lvl="0" marL="342900" marR="0" rtl="0" algn="l">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Pr>
              <a:t>Write</a:t>
            </a:r>
            <a:r>
              <a:rPr lang="en" sz="3200">
                <a:latin typeface="Calibri"/>
                <a:ea typeface="Calibri"/>
                <a:cs typeface="Calibri"/>
                <a:sym typeface="Calibri"/>
              </a:rPr>
              <a:t> </a:t>
            </a:r>
            <a:r>
              <a:rPr lang="en"/>
              <a:t>a sentence or two in each box.</a:t>
            </a:r>
          </a:p>
          <a:p>
            <a:pPr indent="-342900" lvl="0" marL="342900" marR="0" rtl="0" algn="l">
              <a:spcBef>
                <a:spcPts val="640"/>
              </a:spcBef>
              <a:spcAft>
                <a:spcPts val="0"/>
              </a:spcAft>
              <a:buClr>
                <a:schemeClr val="dk1"/>
              </a:buClr>
              <a:buSzPct val="106666"/>
              <a:buFont typeface="Calibri"/>
              <a:buChar char="•"/>
            </a:pPr>
            <a:r>
              <a:rPr lang="en"/>
              <a:t>Do you have a piece that hangs together?</a:t>
            </a:r>
          </a:p>
          <a:p>
            <a:pPr lvl="0" marR="0" rtl="0" algn="l">
              <a:spcBef>
                <a:spcPts val="640"/>
              </a:spcBef>
              <a:spcAft>
                <a:spcPts val="0"/>
              </a:spcAft>
              <a:buNone/>
            </a:pPr>
            <a:r>
              <a:t/>
            </a:r>
            <a:endParaRPr/>
          </a:p>
          <a:p>
            <a:pPr indent="0" lvl="0" marL="0" marR="0" rtl="0" algn="l">
              <a:spcBef>
                <a:spcPts val="640"/>
              </a:spcBef>
              <a:spcAft>
                <a:spcPts val="0"/>
              </a:spcAft>
              <a:buClr>
                <a:schemeClr val="dk1"/>
              </a:buClr>
              <a:buFont typeface="Calibri"/>
              <a:buNone/>
            </a:pPr>
            <a:r>
              <a:t/>
            </a:r>
            <a:endParaRPr b="0" baseline="0" i="0" sz="3200" u="none" cap="none" strike="noStrike">
              <a:solidFill>
                <a:schemeClr val="dk1"/>
              </a:solidFill>
              <a:latin typeface="Calibri"/>
              <a:ea typeface="Calibri"/>
              <a:cs typeface="Calibri"/>
              <a:sym typeface="Calibri"/>
            </a:endParaRPr>
          </a:p>
        </p:txBody>
      </p:sp>
      <p:pic>
        <p:nvPicPr>
          <p:cNvPr id="298" name="Shape 298"/>
          <p:cNvPicPr preferRelativeResize="0"/>
          <p:nvPr/>
        </p:nvPicPr>
        <p:blipFill rotWithShape="1">
          <a:blip r:embed="rId3">
            <a:alphaModFix/>
          </a:blip>
          <a:srcRect b="0" l="0" r="0" t="0"/>
          <a:stretch/>
        </p:blipFill>
        <p:spPr>
          <a:xfrm>
            <a:off x="6781800" y="5838300"/>
            <a:ext cx="1740299" cy="1019600"/>
          </a:xfrm>
          <a:prstGeom prst="rect">
            <a:avLst/>
          </a:prstGeom>
          <a:noFill/>
          <a:ln>
            <a:noFill/>
          </a:ln>
        </p:spPr>
      </p:pic>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6" name="Shape 56"/>
        <p:cNvGrpSpPr/>
        <p:nvPr/>
      </p:nvGrpSpPr>
      <p:grpSpPr>
        <a:xfrm>
          <a:off x="0" y="0"/>
          <a:ext cx="0" cy="0"/>
          <a:chOff x="0" y="0"/>
          <a:chExt cx="0" cy="0"/>
        </a:xfrm>
      </p:grpSpPr>
      <p:sp>
        <p:nvSpPr>
          <p:cNvPr id="57" name="Shape 57"/>
          <p:cNvSpPr txBox="1"/>
          <p:nvPr>
            <p:ph type="ctrTitle"/>
          </p:nvPr>
        </p:nvSpPr>
        <p:spPr>
          <a:xfrm>
            <a:off x="190500" y="1600200"/>
            <a:ext cx="8763000" cy="3962399"/>
          </a:xfrm>
          <a:prstGeom prst="rect">
            <a:avLst/>
          </a:prstGeom>
          <a:noFill/>
          <a:ln>
            <a:noFill/>
          </a:ln>
        </p:spPr>
        <p:txBody>
          <a:bodyPr anchorCtr="0" anchor="b" bIns="45700" lIns="91425" rIns="91425" tIns="45700">
            <a:noAutofit/>
          </a:bodyPr>
          <a:lstStyle/>
          <a:p>
            <a:pPr indent="0" lvl="0" marL="0" marR="0" rtl="0">
              <a:spcBef>
                <a:spcPts val="0"/>
              </a:spcBef>
              <a:buClr>
                <a:srgbClr val="47534C"/>
              </a:buClr>
              <a:buSzPct val="25000"/>
              <a:buFont typeface="Arial"/>
              <a:buNone/>
            </a:pPr>
            <a:br>
              <a:rPr b="0" baseline="0" i="0" lang="en" sz="4000" u="none" cap="small" strike="noStrike">
                <a:solidFill>
                  <a:srgbClr val="47534C"/>
                </a:solidFill>
                <a:latin typeface="Arial"/>
                <a:ea typeface="Arial"/>
                <a:cs typeface="Arial"/>
                <a:sym typeface="Arial"/>
              </a:rPr>
            </a:br>
            <a:br>
              <a:rPr b="0" baseline="0" i="0" lang="en" sz="4000" u="none" cap="small" strike="noStrike">
                <a:solidFill>
                  <a:srgbClr val="47534C"/>
                </a:solidFill>
                <a:latin typeface="Arial"/>
                <a:ea typeface="Arial"/>
                <a:cs typeface="Arial"/>
                <a:sym typeface="Arial"/>
              </a:rPr>
            </a:br>
            <a:r>
              <a:rPr b="0" baseline="0" i="0" lang="en" sz="4000" u="none" cap="small" strike="noStrike">
                <a:solidFill>
                  <a:srgbClr val="47534C"/>
                </a:solidFill>
                <a:latin typeface="Arial"/>
                <a:ea typeface="Arial"/>
                <a:cs typeface="Arial"/>
                <a:sym typeface="Arial"/>
              </a:rPr>
              <a:t>                            </a:t>
            </a:r>
            <a:br>
              <a:rPr b="0" baseline="0" i="0" lang="en" sz="4000" u="none" cap="small" strike="noStrike">
                <a:solidFill>
                  <a:srgbClr val="47534C"/>
                </a:solidFill>
                <a:latin typeface="Arial"/>
                <a:ea typeface="Arial"/>
                <a:cs typeface="Arial"/>
                <a:sym typeface="Arial"/>
              </a:rPr>
            </a:br>
            <a:r>
              <a:rPr b="0" baseline="0" i="0" lang="en" sz="2400" u="none" cap="small" strike="noStrike">
                <a:solidFill>
                  <a:srgbClr val="47534C"/>
                </a:solidFill>
                <a:latin typeface="Arial"/>
                <a:ea typeface="Arial"/>
                <a:cs typeface="Arial"/>
                <a:sym typeface="Arial"/>
              </a:rPr>
              <a:t>Est. 1974</a:t>
            </a:r>
            <a:br>
              <a:rPr b="0" baseline="0" i="0" lang="en" sz="4000" u="none" cap="small" strike="noStrike">
                <a:solidFill>
                  <a:srgbClr val="47534C"/>
                </a:solidFill>
                <a:latin typeface="Arial"/>
                <a:ea typeface="Arial"/>
                <a:cs typeface="Arial"/>
                <a:sym typeface="Arial"/>
              </a:rPr>
            </a:br>
            <a:r>
              <a:rPr b="0" baseline="0" i="0" lang="en" sz="4800" u="none" cap="none" strike="noStrike">
                <a:solidFill>
                  <a:schemeClr val="dk1"/>
                </a:solidFill>
                <a:latin typeface="Calibri"/>
                <a:ea typeface="Calibri"/>
                <a:cs typeface="Calibri"/>
                <a:sym typeface="Calibri"/>
              </a:rPr>
              <a:t> College-Ready Writers Program</a:t>
            </a:r>
          </a:p>
          <a:p>
            <a:pPr indent="0" lvl="0" marL="0" marR="0" rtl="0">
              <a:spcBef>
                <a:spcPts val="0"/>
              </a:spcBef>
              <a:buClr>
                <a:srgbClr val="47534C"/>
              </a:buClr>
              <a:buFont typeface="Arial"/>
              <a:buNone/>
            </a:pPr>
            <a:r>
              <a:t/>
            </a:r>
            <a:endParaRPr b="0" baseline="0" i="0" sz="4800" u="none" cap="small" strike="noStrike">
              <a:solidFill>
                <a:srgbClr val="47534C"/>
              </a:solidFill>
              <a:latin typeface="Arial"/>
              <a:ea typeface="Arial"/>
              <a:cs typeface="Arial"/>
              <a:sym typeface="Arial"/>
            </a:endParaRPr>
          </a:p>
        </p:txBody>
      </p:sp>
      <p:pic>
        <p:nvPicPr>
          <p:cNvPr id="58" name="Shape 58"/>
          <p:cNvPicPr preferRelativeResize="0"/>
          <p:nvPr/>
        </p:nvPicPr>
        <p:blipFill rotWithShape="1">
          <a:blip r:embed="rId4">
            <a:alphaModFix/>
          </a:blip>
          <a:srcRect b="0" l="0" r="0" t="0"/>
          <a:stretch/>
        </p:blipFill>
        <p:spPr>
          <a:xfrm>
            <a:off x="3181350" y="1651166"/>
            <a:ext cx="2781300" cy="1806300"/>
          </a:xfrm>
          <a:prstGeom prst="rect">
            <a:avLst/>
          </a:prstGeom>
          <a:noFill/>
          <a:ln>
            <a:noFill/>
          </a:ln>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02" name="Shape 302"/>
        <p:cNvGrpSpPr/>
        <p:nvPr/>
      </p:nvGrpSpPr>
      <p:grpSpPr>
        <a:xfrm>
          <a:off x="0" y="0"/>
          <a:ext cx="0" cy="0"/>
          <a:chOff x="0" y="0"/>
          <a:chExt cx="0" cy="0"/>
        </a:xfrm>
      </p:grpSpPr>
      <p:sp>
        <p:nvSpPr>
          <p:cNvPr id="303" name="Shape 303"/>
          <p:cNvSpPr txBox="1"/>
          <p:nvPr/>
        </p:nvSpPr>
        <p:spPr>
          <a:xfrm>
            <a:off x="1752600" y="1981200"/>
            <a:ext cx="7391399" cy="4110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Cambria"/>
              <a:buNone/>
            </a:pPr>
            <a:r>
              <a:rPr b="0" baseline="0" i="0" lang="en" sz="2400" u="none" cap="none" strike="noStrike">
                <a:solidFill>
                  <a:schemeClr val="dk1"/>
                </a:solidFill>
                <a:latin typeface="Cambria"/>
                <a:ea typeface="Cambria"/>
                <a:cs typeface="Cambria"/>
                <a:sym typeface="Cambria"/>
              </a:rPr>
              <a:t>SUPPORT</a:t>
            </a:r>
            <a:r>
              <a:rPr lang="en" sz="2400">
                <a:solidFill>
                  <a:schemeClr val="dk1"/>
                </a:solidFill>
                <a:latin typeface="Cambria"/>
                <a:ea typeface="Cambria"/>
                <a:cs typeface="Cambria"/>
                <a:sym typeface="Cambria"/>
              </a:rPr>
              <a:t>S</a:t>
            </a:r>
            <a:r>
              <a:rPr b="0" baseline="0" i="0" lang="en" sz="2400" u="none" cap="none" strike="noStrike">
                <a:solidFill>
                  <a:schemeClr val="dk1"/>
                </a:solidFill>
                <a:latin typeface="Cambria"/>
                <a:ea typeface="Cambria"/>
                <a:cs typeface="Cambria"/>
                <a:sym typeface="Cambria"/>
              </a:rPr>
              <a:t> TEACHERS IMPLEMENTING </a:t>
            </a:r>
          </a:p>
          <a:p>
            <a:pPr indent="0" lvl="0" marL="0" marR="0" rtl="0" algn="ctr">
              <a:lnSpc>
                <a:spcPct val="100000"/>
              </a:lnSpc>
              <a:spcBef>
                <a:spcPts val="1000"/>
              </a:spcBef>
              <a:spcAft>
                <a:spcPts val="0"/>
              </a:spcAft>
              <a:buClr>
                <a:schemeClr val="dk1"/>
              </a:buClr>
              <a:buSzPct val="25000"/>
              <a:buFont typeface="Cambria"/>
              <a:buNone/>
            </a:pPr>
            <a:r>
              <a:rPr lang="en" sz="2400">
                <a:solidFill>
                  <a:schemeClr val="dk1"/>
                </a:solidFill>
                <a:latin typeface="Cambria"/>
                <a:ea typeface="Cambria"/>
                <a:cs typeface="Cambria"/>
                <a:sym typeface="Cambria"/>
              </a:rPr>
              <a:t>OPINION/</a:t>
            </a:r>
            <a:r>
              <a:rPr b="0" baseline="0" i="0" lang="en" sz="2400" u="none" cap="none" strike="noStrike">
                <a:solidFill>
                  <a:schemeClr val="dk1"/>
                </a:solidFill>
                <a:latin typeface="Cambria"/>
                <a:ea typeface="Cambria"/>
                <a:cs typeface="Cambria"/>
                <a:sym typeface="Cambria"/>
              </a:rPr>
              <a:t>ARGUMENT WRITING</a:t>
            </a:r>
          </a:p>
          <a:p>
            <a:pPr indent="0" lvl="0" marL="0" marR="0" rtl="0" algn="l">
              <a:lnSpc>
                <a:spcPct val="100000"/>
              </a:lnSpc>
              <a:spcBef>
                <a:spcPts val="1000"/>
              </a:spcBef>
              <a:spcAft>
                <a:spcPts val="0"/>
              </a:spcAft>
              <a:buClr>
                <a:srgbClr val="000000"/>
              </a:buClr>
              <a:buFont typeface="Arial"/>
              <a:buNone/>
            </a:pPr>
            <a:r>
              <a:t/>
            </a:r>
            <a:endParaRPr b="0" baseline="0" i="0" sz="1100" u="none" cap="none" strike="noStrike">
              <a:solidFill>
                <a:schemeClr val="dk1"/>
              </a:solidFill>
              <a:latin typeface="Cambria"/>
              <a:ea typeface="Cambria"/>
              <a:cs typeface="Cambria"/>
              <a:sym typeface="Cambria"/>
            </a:endParaRPr>
          </a:p>
          <a:p>
            <a:pPr indent="0" lvl="5" marL="0" marR="0" rtl="0" algn="l">
              <a:lnSpc>
                <a:spcPct val="100000"/>
              </a:lnSpc>
              <a:spcBef>
                <a:spcPts val="1000"/>
              </a:spcBef>
              <a:spcAft>
                <a:spcPts val="0"/>
              </a:spcAft>
              <a:buClr>
                <a:schemeClr val="dk1"/>
              </a:buClr>
              <a:buSzPct val="100000"/>
              <a:buFont typeface="Arial"/>
              <a:buChar char="•"/>
            </a:pPr>
            <a:r>
              <a:rPr b="0" baseline="0" i="0" lang="en" sz="2400" u="none" cap="none" strike="noStrike">
                <a:solidFill>
                  <a:schemeClr val="dk1"/>
                </a:solidFill>
                <a:latin typeface="Cambria"/>
                <a:ea typeface="Cambria"/>
                <a:cs typeface="Cambria"/>
                <a:sym typeface="Cambria"/>
              </a:rPr>
              <a:t> Lead collaborative professional development days </a:t>
            </a:r>
          </a:p>
          <a:p>
            <a:pPr indent="0" lvl="5" marL="0" marR="0" rtl="0" algn="l">
              <a:lnSpc>
                <a:spcPct val="100000"/>
              </a:lnSpc>
              <a:spcBef>
                <a:spcPts val="1000"/>
              </a:spcBef>
              <a:spcAft>
                <a:spcPts val="0"/>
              </a:spcAft>
              <a:buClr>
                <a:schemeClr val="dk1"/>
              </a:buClr>
              <a:buSzPct val="100000"/>
              <a:buFont typeface="Arial"/>
              <a:buChar char="•"/>
            </a:pPr>
            <a:r>
              <a:rPr b="0" baseline="0" i="0" lang="en" sz="2400" u="none" cap="none" strike="noStrike">
                <a:solidFill>
                  <a:schemeClr val="dk1"/>
                </a:solidFill>
                <a:latin typeface="Cambria"/>
                <a:ea typeface="Cambria"/>
                <a:cs typeface="Cambria"/>
                <a:sym typeface="Cambria"/>
              </a:rPr>
              <a:t>Co-teach op</a:t>
            </a:r>
            <a:r>
              <a:rPr lang="en" sz="2400">
                <a:solidFill>
                  <a:schemeClr val="dk1"/>
                </a:solidFill>
                <a:latin typeface="Cambria"/>
                <a:ea typeface="Cambria"/>
                <a:cs typeface="Cambria"/>
                <a:sym typeface="Cambria"/>
              </a:rPr>
              <a:t>inion/</a:t>
            </a:r>
            <a:r>
              <a:rPr b="0" baseline="0" i="0" lang="en" sz="2400" u="none" cap="none" strike="noStrike">
                <a:solidFill>
                  <a:schemeClr val="dk1"/>
                </a:solidFill>
                <a:latin typeface="Cambria"/>
                <a:ea typeface="Cambria"/>
                <a:cs typeface="Cambria"/>
                <a:sym typeface="Cambria"/>
              </a:rPr>
              <a:t>argument with teachers in the classroom</a:t>
            </a:r>
          </a:p>
          <a:p>
            <a:pPr indent="0" lvl="4" marL="0" marR="0" rtl="0" algn="l">
              <a:lnSpc>
                <a:spcPct val="100000"/>
              </a:lnSpc>
              <a:spcBef>
                <a:spcPts val="1000"/>
              </a:spcBef>
              <a:spcAft>
                <a:spcPts val="0"/>
              </a:spcAft>
              <a:buClr>
                <a:schemeClr val="dk1"/>
              </a:buClr>
              <a:buSzPct val="100000"/>
              <a:buFont typeface="Arial"/>
              <a:buChar char="•"/>
            </a:pPr>
            <a:r>
              <a:rPr b="0" baseline="0" i="0" lang="en" sz="2400" u="none" cap="none" strike="noStrike">
                <a:solidFill>
                  <a:schemeClr val="dk1"/>
                </a:solidFill>
                <a:latin typeface="Cambria"/>
                <a:ea typeface="Cambria"/>
                <a:cs typeface="Cambria"/>
                <a:sym typeface="Cambria"/>
              </a:rPr>
              <a:t> Model opinion/argument teaching in the classroom</a:t>
            </a:r>
          </a:p>
          <a:p>
            <a:pPr indent="0" lvl="4" marL="0" marR="0" rtl="0" algn="l">
              <a:lnSpc>
                <a:spcPct val="100000"/>
              </a:lnSpc>
              <a:spcBef>
                <a:spcPts val="1000"/>
              </a:spcBef>
              <a:spcAft>
                <a:spcPts val="0"/>
              </a:spcAft>
              <a:buClr>
                <a:schemeClr val="dk1"/>
              </a:buClr>
              <a:buSzPct val="100000"/>
              <a:buFont typeface="Arial"/>
              <a:buChar char="•"/>
            </a:pPr>
            <a:r>
              <a:rPr b="0" baseline="0" i="0" lang="en" sz="2400" u="none" cap="none" strike="noStrike">
                <a:solidFill>
                  <a:schemeClr val="dk1"/>
                </a:solidFill>
                <a:latin typeface="Cambria"/>
                <a:ea typeface="Cambria"/>
                <a:cs typeface="Cambria"/>
                <a:sym typeface="Cambria"/>
              </a:rPr>
              <a:t> Consult on curriculum with teachers</a:t>
            </a:r>
          </a:p>
          <a:p>
            <a:pPr indent="0" lvl="4" marL="0" marR="0" rtl="0" algn="l">
              <a:lnSpc>
                <a:spcPct val="100000"/>
              </a:lnSpc>
              <a:spcBef>
                <a:spcPts val="1000"/>
              </a:spcBef>
              <a:spcAft>
                <a:spcPts val="1000"/>
              </a:spcAft>
              <a:buClr>
                <a:schemeClr val="dk1"/>
              </a:buClr>
              <a:buSzPct val="100000"/>
              <a:buFont typeface="Arial"/>
              <a:buChar char="•"/>
            </a:pPr>
            <a:r>
              <a:rPr b="0" baseline="0" i="0" lang="en" sz="2400" u="none" cap="none" strike="noStrike">
                <a:solidFill>
                  <a:schemeClr val="dk1"/>
                </a:solidFill>
                <a:latin typeface="Cambria"/>
                <a:ea typeface="Cambria"/>
                <a:cs typeface="Cambria"/>
                <a:sym typeface="Cambria"/>
              </a:rPr>
              <a:t> Connect teachers with resources</a:t>
            </a:r>
          </a:p>
        </p:txBody>
      </p:sp>
      <p:sp>
        <p:nvSpPr>
          <p:cNvPr id="304" name="Shape 304"/>
          <p:cNvSpPr txBox="1"/>
          <p:nvPr/>
        </p:nvSpPr>
        <p:spPr>
          <a:xfrm>
            <a:off x="1888950" y="984150"/>
            <a:ext cx="6775500" cy="9144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baseline="0" i="0" lang="en" sz="3600" u="none" cap="none" strike="noStrike">
                <a:solidFill>
                  <a:schemeClr val="dk1"/>
                </a:solidFill>
                <a:latin typeface="Arial"/>
                <a:ea typeface="Arial"/>
                <a:cs typeface="Arial"/>
                <a:sym typeface="Arial"/>
              </a:rPr>
              <a:t>Ozarks Writing Project </a:t>
            </a:r>
          </a:p>
        </p:txBody>
      </p:sp>
      <p:pic>
        <p:nvPicPr>
          <p:cNvPr id="305" name="Shape 305"/>
          <p:cNvPicPr preferRelativeResize="0"/>
          <p:nvPr/>
        </p:nvPicPr>
        <p:blipFill rotWithShape="1">
          <a:blip r:embed="rId3">
            <a:alphaModFix/>
          </a:blip>
          <a:srcRect b="0" l="0" r="0" t="0"/>
          <a:stretch/>
        </p:blipFill>
        <p:spPr>
          <a:xfrm>
            <a:off x="76200" y="533400"/>
            <a:ext cx="2743199" cy="2743199"/>
          </a:xfrm>
          <a:prstGeom prst="rect">
            <a:avLst/>
          </a:prstGeom>
          <a:noFill/>
          <a:ln>
            <a:noFill/>
          </a:ln>
        </p:spPr>
      </p:pic>
      <p:pic>
        <p:nvPicPr>
          <p:cNvPr id="306" name="Shape 306"/>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0" name="Shape 310"/>
        <p:cNvGrpSpPr/>
        <p:nvPr/>
      </p:nvGrpSpPr>
      <p:grpSpPr>
        <a:xfrm>
          <a:off x="0" y="0"/>
          <a:ext cx="0" cy="0"/>
          <a:chOff x="0" y="0"/>
          <a:chExt cx="0" cy="0"/>
        </a:xfrm>
      </p:grpSpPr>
      <p:sp>
        <p:nvSpPr>
          <p:cNvPr id="311" name="Shape 311"/>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What’s new this year?</a:t>
            </a:r>
          </a:p>
        </p:txBody>
      </p:sp>
      <p:sp>
        <p:nvSpPr>
          <p:cNvPr id="312" name="Shape 312"/>
          <p:cNvSpPr/>
          <p:nvPr>
            <p:ph idx="12" type="sldNum"/>
          </p:nvPr>
        </p:nvSpPr>
        <p:spPr>
          <a:xfrm>
            <a:off x="8556791" y="6333134"/>
            <a:ext cx="548699" cy="524699"/>
          </a:xfrm>
          <a:prstGeom prst="rect">
            <a:avLst/>
          </a:prstGeom>
        </p:spPr>
      </p:sp>
      <p:sp>
        <p:nvSpPr>
          <p:cNvPr id="313" name="Shape 313"/>
          <p:cNvSpPr txBox="1"/>
          <p:nvPr>
            <p:ph idx="1" type="body"/>
          </p:nvPr>
        </p:nvSpPr>
        <p:spPr>
          <a:xfrm>
            <a:off x="457200" y="1600200"/>
            <a:ext cx="8229600" cy="4967700"/>
          </a:xfrm>
          <a:prstGeom prst="rect">
            <a:avLst/>
          </a:prstGeom>
        </p:spPr>
        <p:txBody>
          <a:bodyPr anchorCtr="0" anchor="t" bIns="91425" lIns="91425" rIns="91425" tIns="91425">
            <a:noAutofit/>
          </a:bodyPr>
          <a:lstStyle/>
          <a:p>
            <a:pPr indent="-419100" lvl="0" marL="457200" rtl="0">
              <a:spcBef>
                <a:spcPts val="0"/>
              </a:spcBef>
              <a:buClr>
                <a:srgbClr val="000000"/>
              </a:buClr>
              <a:buSzPct val="100000"/>
              <a:buFont typeface="Arial"/>
              <a:buChar char="●"/>
            </a:pPr>
            <a:r>
              <a:rPr lang="en"/>
              <a:t>Non-fiction writer’s notebooks</a:t>
            </a:r>
          </a:p>
          <a:p>
            <a:pPr indent="-419100" lvl="0" marL="457200" rtl="0">
              <a:spcBef>
                <a:spcPts val="0"/>
              </a:spcBef>
              <a:buClr>
                <a:srgbClr val="000000"/>
              </a:buClr>
              <a:buSzPct val="100000"/>
              <a:buFont typeface="Arial"/>
              <a:buChar char="●"/>
            </a:pPr>
            <a:r>
              <a:rPr lang="en"/>
              <a:t>Additional mini-units</a:t>
            </a:r>
          </a:p>
          <a:p>
            <a:pPr indent="-419100" lvl="0" marL="457200" rtl="0">
              <a:spcBef>
                <a:spcPts val="0"/>
              </a:spcBef>
              <a:buClr>
                <a:srgbClr val="000000"/>
              </a:buClr>
              <a:buSzPct val="100000"/>
              <a:buFont typeface="Arial"/>
              <a:buChar char="●"/>
            </a:pPr>
            <a:r>
              <a:rPr lang="en"/>
              <a:t>Development of inquiry questions in order to create your own mini-units</a:t>
            </a:r>
          </a:p>
          <a:p>
            <a:pPr indent="-419100" lvl="0" marL="457200" rtl="0">
              <a:spcBef>
                <a:spcPts val="0"/>
              </a:spcBef>
              <a:buClr>
                <a:srgbClr val="000000"/>
              </a:buClr>
              <a:buSzPct val="100000"/>
              <a:buFont typeface="Arial"/>
              <a:buChar char="●"/>
            </a:pPr>
            <a:r>
              <a:rPr lang="en"/>
              <a:t>Examination of student writing</a:t>
            </a:r>
          </a:p>
          <a:p>
            <a:pPr indent="-419100" lvl="0" marL="457200" rtl="0">
              <a:spcBef>
                <a:spcPts val="0"/>
              </a:spcBef>
              <a:buClr>
                <a:srgbClr val="000000"/>
              </a:buClr>
              <a:buSzPct val="100000"/>
              <a:buFont typeface="Arial"/>
              <a:buChar char="●"/>
            </a:pPr>
            <a:r>
              <a:rPr lang="en"/>
              <a:t>Increased emphasis on correctly citing sources</a:t>
            </a:r>
          </a:p>
          <a:p>
            <a:pPr indent="-419100" lvl="0" marL="457200" rtl="0">
              <a:spcBef>
                <a:spcPts val="0"/>
              </a:spcBef>
              <a:buClr>
                <a:srgbClr val="000000"/>
              </a:buClr>
              <a:buSzPct val="100000"/>
              <a:buFont typeface="Arial"/>
              <a:buChar char="●"/>
            </a:pPr>
            <a:r>
              <a:rPr lang="en"/>
              <a:t>Extended arguments</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7" name="Shape 317"/>
        <p:cNvGrpSpPr/>
        <p:nvPr/>
      </p:nvGrpSpPr>
      <p:grpSpPr>
        <a:xfrm>
          <a:off x="0" y="0"/>
          <a:ext cx="0" cy="0"/>
          <a:chOff x="0" y="0"/>
          <a:chExt cx="0" cy="0"/>
        </a:xfrm>
      </p:grpSpPr>
      <p:sp>
        <p:nvSpPr>
          <p:cNvPr id="318" name="Shape 318"/>
          <p:cNvSpPr txBox="1"/>
          <p:nvPr>
            <p:ph idx="1" type="body"/>
          </p:nvPr>
        </p:nvSpPr>
        <p:spPr>
          <a:xfrm>
            <a:off x="457200" y="1600200"/>
            <a:ext cx="5304600" cy="4967700"/>
          </a:xfrm>
          <a:prstGeom prst="rect">
            <a:avLst/>
          </a:prstGeom>
          <a:noFill/>
          <a:ln>
            <a:noFill/>
          </a:ln>
        </p:spPr>
        <p:txBody>
          <a:bodyPr anchorCtr="0" anchor="t" bIns="91425" lIns="91425" rIns="91425" tIns="91425">
            <a:noAutofit/>
          </a:bodyPr>
          <a:lstStyle/>
          <a:p>
            <a:pPr indent="0" lvl="0" marL="0" marR="0" rtl="0" algn="l">
              <a:lnSpc>
                <a:spcPct val="115000"/>
              </a:lnSpc>
              <a:spcBef>
                <a:spcPts val="0"/>
              </a:spcBef>
              <a:spcAft>
                <a:spcPts val="0"/>
              </a:spcAft>
              <a:buClr>
                <a:schemeClr val="dk1"/>
              </a:buClr>
              <a:buSzPct val="25000"/>
              <a:buFont typeface="Arial"/>
              <a:buNone/>
            </a:pPr>
            <a:r>
              <a:rPr b="0" baseline="0" i="0" lang="en" sz="1800" u="none" cap="none" strike="noStrike">
                <a:solidFill>
                  <a:schemeClr val="dk1"/>
                </a:solidFill>
                <a:latin typeface="Arial"/>
                <a:ea typeface="Arial"/>
                <a:cs typeface="Arial"/>
                <a:sym typeface="Arial"/>
                <a:rtl val="0"/>
              </a:rPr>
              <a:t>• </a:t>
            </a:r>
            <a:r>
              <a:rPr lang="en" sz="2400">
                <a:rtl val="0"/>
              </a:rPr>
              <a:t>O</a:t>
            </a:r>
            <a:r>
              <a:rPr b="0" baseline="0" i="0" lang="en" sz="2400" u="none" cap="none" strike="noStrike">
                <a:solidFill>
                  <a:schemeClr val="dk1"/>
                </a:solidFill>
                <a:latin typeface="Arial"/>
                <a:ea typeface="Arial"/>
                <a:cs typeface="Arial"/>
                <a:sym typeface="Arial"/>
                <a:rtl val="0"/>
              </a:rPr>
              <a:t>pinion writing is stating an opinion and adding credible</a:t>
            </a:r>
            <a:r>
              <a:rPr lang="en" sz="2400">
                <a:solidFill>
                  <a:schemeClr val="dk1"/>
                </a:solidFill>
                <a:rtl val="0"/>
              </a:rPr>
              <a:t> text-based reasons.</a:t>
            </a:r>
          </a:p>
          <a:p>
            <a:pPr indent="0" lvl="0" marL="0" marR="0" rtl="0" algn="l">
              <a:lnSpc>
                <a:spcPct val="115000"/>
              </a:lnSpc>
              <a:spcBef>
                <a:spcPts val="0"/>
              </a:spcBef>
              <a:spcAft>
                <a:spcPts val="0"/>
              </a:spcAft>
              <a:buClr>
                <a:schemeClr val="dk1"/>
              </a:buClr>
              <a:buFont typeface="Arial"/>
              <a:buNone/>
            </a:pPr>
            <a:r>
              <a:t/>
            </a:r>
            <a:endParaRPr b="0" baseline="0" i="0" sz="1800" u="none" cap="none" strike="noStrike">
              <a:solidFill>
                <a:schemeClr val="dk1"/>
              </a:solidFill>
              <a:latin typeface="Arial"/>
              <a:ea typeface="Arial"/>
              <a:cs typeface="Arial"/>
              <a:sym typeface="Arial"/>
              <a:rtl val="0"/>
            </a:endParaRPr>
          </a:p>
          <a:p>
            <a:pPr indent="0" lvl="0" marL="0" marR="0" rtl="0" algn="l">
              <a:lnSpc>
                <a:spcPct val="115000"/>
              </a:lnSpc>
              <a:spcBef>
                <a:spcPts val="0"/>
              </a:spcBef>
              <a:spcAft>
                <a:spcPts val="0"/>
              </a:spcAft>
              <a:buClr>
                <a:schemeClr val="dk1"/>
              </a:buClr>
              <a:buSzPct val="25000"/>
              <a:buFont typeface="Arial"/>
              <a:buNone/>
            </a:pPr>
            <a:r>
              <a:rPr b="0" baseline="0" i="0" lang="en" sz="1800" u="none" cap="none" strike="noStrike">
                <a:solidFill>
                  <a:schemeClr val="dk1"/>
                </a:solidFill>
                <a:latin typeface="Arial"/>
                <a:ea typeface="Arial"/>
                <a:cs typeface="Arial"/>
                <a:sym typeface="Arial"/>
                <a:rtl val="0"/>
              </a:rPr>
              <a:t>•</a:t>
            </a:r>
            <a:r>
              <a:rPr b="0" baseline="0" i="0" lang="en" sz="2400" u="none" cap="none" strike="noStrike">
                <a:solidFill>
                  <a:schemeClr val="dk1"/>
                </a:solidFill>
                <a:latin typeface="Arial"/>
                <a:ea typeface="Arial"/>
                <a:cs typeface="Arial"/>
                <a:sym typeface="Arial"/>
                <a:rtl val="0"/>
              </a:rPr>
              <a:t> Argument writing follows opinion writing,</a:t>
            </a:r>
            <a:r>
              <a:rPr lang="en" sz="2400">
                <a:rtl val="0"/>
              </a:rPr>
              <a:t> </a:t>
            </a:r>
            <a:r>
              <a:rPr b="0" baseline="0" i="0" lang="en" sz="2400" u="none" cap="none" strike="noStrike">
                <a:solidFill>
                  <a:schemeClr val="dk1"/>
                </a:solidFill>
                <a:latin typeface="Arial"/>
                <a:ea typeface="Arial"/>
                <a:cs typeface="Arial"/>
                <a:sym typeface="Arial"/>
                <a:rtl val="0"/>
              </a:rPr>
              <a:t>officially start</a:t>
            </a:r>
            <a:r>
              <a:rPr lang="en" sz="2400">
                <a:rtl val="0"/>
              </a:rPr>
              <a:t>ing</a:t>
            </a:r>
            <a:r>
              <a:rPr b="0" baseline="0" i="0" lang="en" sz="2400" u="none" cap="none" strike="noStrike">
                <a:solidFill>
                  <a:schemeClr val="dk1"/>
                </a:solidFill>
                <a:latin typeface="Arial"/>
                <a:ea typeface="Arial"/>
                <a:cs typeface="Arial"/>
                <a:sym typeface="Arial"/>
                <a:rtl val="0"/>
              </a:rPr>
              <a:t> in 6th grade and includ</a:t>
            </a:r>
            <a:r>
              <a:rPr lang="en" sz="2400">
                <a:rtl val="0"/>
              </a:rPr>
              <a:t>ing</a:t>
            </a:r>
            <a:r>
              <a:rPr b="0" baseline="0" i="0" lang="en" sz="2400" u="none" cap="none" strike="noStrike">
                <a:solidFill>
                  <a:schemeClr val="dk1"/>
                </a:solidFill>
                <a:latin typeface="Arial"/>
                <a:ea typeface="Arial"/>
                <a:cs typeface="Arial"/>
                <a:sym typeface="Arial"/>
                <a:rtl val="0"/>
              </a:rPr>
              <a:t> claims</a:t>
            </a:r>
            <a:r>
              <a:rPr lang="en" sz="2400">
                <a:solidFill>
                  <a:schemeClr val="dk1"/>
                </a:solidFill>
                <a:rtl val="0"/>
              </a:rPr>
              <a:t> and </a:t>
            </a:r>
            <a:r>
              <a:rPr lang="en" sz="2400">
                <a:rtl val="0"/>
              </a:rPr>
              <a:t>the</a:t>
            </a:r>
            <a:r>
              <a:rPr lang="en" sz="2400">
                <a:solidFill>
                  <a:schemeClr val="dk1"/>
                </a:solidFill>
                <a:rtl val="0"/>
              </a:rPr>
              <a:t> </a:t>
            </a:r>
            <a:r>
              <a:rPr b="0" baseline="0" i="0" lang="en" sz="2400" u="none" cap="none" strike="noStrike">
                <a:solidFill>
                  <a:schemeClr val="dk1"/>
                </a:solidFill>
                <a:latin typeface="Arial"/>
                <a:ea typeface="Arial"/>
                <a:cs typeface="Arial"/>
                <a:sym typeface="Arial"/>
                <a:rtl val="0"/>
              </a:rPr>
              <a:t>awareness of counterclaims. </a:t>
            </a:r>
          </a:p>
          <a:p>
            <a:pPr indent="0" lvl="0" marL="3200400" marR="0" rtl="0" algn="l">
              <a:lnSpc>
                <a:spcPct val="115000"/>
              </a:lnSpc>
              <a:spcBef>
                <a:spcPts val="0"/>
              </a:spcBef>
              <a:spcAft>
                <a:spcPts val="0"/>
              </a:spcAft>
              <a:buClr>
                <a:schemeClr val="dk1"/>
              </a:buClr>
              <a:buFont typeface="Arial"/>
              <a:buNone/>
            </a:pPr>
            <a:r>
              <a:t/>
            </a:r>
            <a:endParaRPr/>
          </a:p>
        </p:txBody>
      </p:sp>
      <p:sp>
        <p:nvSpPr>
          <p:cNvPr id="319" name="Shape 319"/>
          <p:cNvSpPr txBox="1"/>
          <p:nvPr>
            <p:ph type="title"/>
          </p:nvPr>
        </p:nvSpPr>
        <p:spPr>
          <a:xfrm>
            <a:off x="457200" y="274650"/>
            <a:ext cx="55803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What is opinion and argument writing?</a:t>
            </a:r>
          </a:p>
        </p:txBody>
      </p:sp>
      <p:pic>
        <p:nvPicPr>
          <p:cNvPr id="320" name="Shape 320"/>
          <p:cNvPicPr preferRelativeResize="0"/>
          <p:nvPr/>
        </p:nvPicPr>
        <p:blipFill rotWithShape="1">
          <a:blip r:embed="rId3">
            <a:alphaModFix/>
          </a:blip>
          <a:srcRect b="0" l="0" r="0" t="0"/>
          <a:stretch/>
        </p:blipFill>
        <p:spPr>
          <a:xfrm>
            <a:off x="5962150" y="1600200"/>
            <a:ext cx="2954100" cy="2216399"/>
          </a:xfrm>
          <a:prstGeom prst="rect">
            <a:avLst/>
          </a:prstGeom>
          <a:noFill/>
          <a:ln>
            <a:noFill/>
          </a:ln>
        </p:spPr>
      </p:pic>
      <p:pic>
        <p:nvPicPr>
          <p:cNvPr id="321" name="Shape 321"/>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5" name="Shape 325"/>
        <p:cNvGrpSpPr/>
        <p:nvPr/>
      </p:nvGrpSpPr>
      <p:grpSpPr>
        <a:xfrm>
          <a:off x="0" y="0"/>
          <a:ext cx="0" cy="0"/>
          <a:chOff x="0" y="0"/>
          <a:chExt cx="0" cy="0"/>
        </a:xfrm>
      </p:grpSpPr>
      <p:sp>
        <p:nvSpPr>
          <p:cNvPr id="326" name="Shape 326"/>
          <p:cNvSpPr txBox="1"/>
          <p:nvPr>
            <p:ph idx="1" type="body"/>
          </p:nvPr>
        </p:nvSpPr>
        <p:spPr>
          <a:xfrm>
            <a:off x="381000" y="1433375"/>
            <a:ext cx="49959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Font typeface="Arial"/>
              <a:buNone/>
            </a:pPr>
            <a:r>
              <a:t/>
            </a:r>
            <a:endParaRPr/>
          </a:p>
          <a:p>
            <a:pPr indent="0" lvl="0" marL="0" marR="0" rtl="0" algn="l">
              <a:lnSpc>
                <a:spcPct val="100000"/>
              </a:lnSpc>
              <a:spcBef>
                <a:spcPts val="0"/>
              </a:spcBef>
              <a:spcAft>
                <a:spcPts val="0"/>
              </a:spcAft>
              <a:buClr>
                <a:schemeClr val="dk1"/>
              </a:buClr>
              <a:buSzPct val="25000"/>
              <a:buFont typeface="Arial"/>
              <a:buNone/>
            </a:pPr>
            <a:r>
              <a:rPr b="0" baseline="0" i="0" lang="en" sz="1800" u="none" cap="none" strike="noStrike">
                <a:solidFill>
                  <a:schemeClr val="dk1"/>
                </a:solidFill>
                <a:latin typeface="Arial"/>
                <a:ea typeface="Arial"/>
                <a:cs typeface="Arial"/>
                <a:sym typeface="Arial"/>
                <a:rtl val="0"/>
              </a:rPr>
              <a:t>• </a:t>
            </a:r>
            <a:r>
              <a:rPr lang="en" sz="2400">
                <a:solidFill>
                  <a:schemeClr val="dk1"/>
                </a:solidFill>
                <a:rtl val="0"/>
              </a:rPr>
              <a:t>It is</a:t>
            </a:r>
            <a:r>
              <a:rPr b="0" baseline="0" i="0" lang="en" sz="2400" u="none" cap="none" strike="noStrike">
                <a:solidFill>
                  <a:schemeClr val="dk1"/>
                </a:solidFill>
                <a:latin typeface="Arial"/>
                <a:ea typeface="Arial"/>
                <a:cs typeface="Arial"/>
                <a:sym typeface="Arial"/>
                <a:rtl val="0"/>
              </a:rPr>
              <a:t> the heart of why we teach.</a:t>
            </a: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 It teaches </a:t>
            </a:r>
            <a:r>
              <a:rPr lang="en" sz="2400">
                <a:solidFill>
                  <a:schemeClr val="dk1"/>
                </a:solidFill>
                <a:rtl val="0"/>
              </a:rPr>
              <a:t>students</a:t>
            </a:r>
            <a:r>
              <a:rPr b="0" baseline="0" i="0" lang="en" sz="2400" u="none" cap="none" strike="noStrike">
                <a:solidFill>
                  <a:schemeClr val="dk1"/>
                </a:solidFill>
                <a:latin typeface="Arial"/>
                <a:ea typeface="Arial"/>
                <a:cs typeface="Arial"/>
                <a:sym typeface="Arial"/>
                <a:rtl val="0"/>
              </a:rPr>
              <a:t> to think, to evaluate, and to communicate</a:t>
            </a:r>
            <a:r>
              <a:rPr lang="en" sz="2400">
                <a:solidFill>
                  <a:schemeClr val="dk1"/>
                </a:solidFill>
                <a:rtl val="0"/>
              </a:rPr>
              <a:t>.</a:t>
            </a: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 </a:t>
            </a:r>
            <a:r>
              <a:rPr lang="en" sz="2400">
                <a:solidFill>
                  <a:schemeClr val="dk1"/>
                </a:solidFill>
                <a:rtl val="0"/>
              </a:rPr>
              <a:t>It encourages students to have opinions, preparing them for democracy.</a:t>
            </a:r>
          </a:p>
        </p:txBody>
      </p:sp>
      <p:sp>
        <p:nvSpPr>
          <p:cNvPr id="327" name="Shape 327"/>
          <p:cNvSpPr txBox="1"/>
          <p:nvPr>
            <p:ph type="title"/>
          </p:nvPr>
        </p:nvSpPr>
        <p:spPr>
          <a:xfrm>
            <a:off x="381000" y="274625"/>
            <a:ext cx="55242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Why teach opinion and argument writing?</a:t>
            </a:r>
          </a:p>
        </p:txBody>
      </p:sp>
      <p:pic>
        <p:nvPicPr>
          <p:cNvPr id="328" name="Shape 328"/>
          <p:cNvPicPr preferRelativeResize="0"/>
          <p:nvPr/>
        </p:nvPicPr>
        <p:blipFill rotWithShape="1">
          <a:blip r:embed="rId3">
            <a:alphaModFix/>
          </a:blip>
          <a:srcRect b="0" l="0" r="0" t="0"/>
          <a:stretch/>
        </p:blipFill>
        <p:spPr>
          <a:xfrm>
            <a:off x="5503250" y="1907150"/>
            <a:ext cx="3586899" cy="2567424"/>
          </a:xfrm>
          <a:prstGeom prst="rect">
            <a:avLst/>
          </a:prstGeom>
          <a:noFill/>
          <a:ln>
            <a:noFill/>
          </a:ln>
        </p:spPr>
      </p:pic>
      <p:pic>
        <p:nvPicPr>
          <p:cNvPr id="329" name="Shape 329"/>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33" name="Shape 333"/>
        <p:cNvGrpSpPr/>
        <p:nvPr/>
      </p:nvGrpSpPr>
      <p:grpSpPr>
        <a:xfrm>
          <a:off x="0" y="0"/>
          <a:ext cx="0" cy="0"/>
          <a:chOff x="0" y="0"/>
          <a:chExt cx="0" cy="0"/>
        </a:xfrm>
      </p:grpSpPr>
      <p:sp>
        <p:nvSpPr>
          <p:cNvPr id="334" name="Shape 334"/>
          <p:cNvSpPr txBox="1"/>
          <p:nvPr>
            <p:ph idx="1" type="body"/>
          </p:nvPr>
        </p:nvSpPr>
        <p:spPr>
          <a:xfrm>
            <a:off x="457200" y="1600200"/>
            <a:ext cx="5052000" cy="5289899"/>
          </a:xfrm>
          <a:prstGeom prst="rect">
            <a:avLst/>
          </a:prstGeom>
          <a:noFill/>
          <a:ln>
            <a:noFill/>
          </a:ln>
        </p:spPr>
        <p:txBody>
          <a:bodyPr anchorCtr="0" anchor="t" bIns="91425" lIns="91425" rIns="91425" tIns="91425">
            <a:noAutofit/>
          </a:bodyPr>
          <a:lstStyle/>
          <a:p>
            <a:pPr indent="0" lvl="0" marL="0" marR="0" rtl="0" algn="l">
              <a:lnSpc>
                <a:spcPct val="115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"The freedom to argue is one of our most important freedoms.  As long as we can write and talk to create change, we have a precious freedom indeed.</a:t>
            </a:r>
            <a:r>
              <a:rPr lang="en" sz="3000">
                <a:solidFill>
                  <a:schemeClr val="dk1"/>
                </a:solidFill>
                <a:rtl val="0"/>
              </a:rPr>
              <a:t>”</a:t>
            </a:r>
          </a:p>
        </p:txBody>
      </p:sp>
      <p:sp>
        <p:nvSpPr>
          <p:cNvPr id="335" name="Shape 335"/>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What Lucy Calkins Says</a:t>
            </a:r>
          </a:p>
        </p:txBody>
      </p:sp>
      <p:pic>
        <p:nvPicPr>
          <p:cNvPr id="336" name="Shape 336"/>
          <p:cNvPicPr preferRelativeResize="0"/>
          <p:nvPr/>
        </p:nvPicPr>
        <p:blipFill>
          <a:blip r:embed="rId3">
            <a:alphaModFix/>
          </a:blip>
          <a:stretch>
            <a:fillRect/>
          </a:stretch>
        </p:blipFill>
        <p:spPr>
          <a:xfrm>
            <a:off x="5695050" y="1600200"/>
            <a:ext cx="2679550" cy="3381375"/>
          </a:xfrm>
          <a:prstGeom prst="rect">
            <a:avLst/>
          </a:prstGeom>
          <a:noFill/>
          <a:ln>
            <a:noFill/>
          </a:ln>
        </p:spPr>
      </p:pic>
      <p:pic>
        <p:nvPicPr>
          <p:cNvPr id="337" name="Shape 337"/>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1" name="Shape 341"/>
        <p:cNvGrpSpPr/>
        <p:nvPr/>
      </p:nvGrpSpPr>
      <p:grpSpPr>
        <a:xfrm>
          <a:off x="0" y="0"/>
          <a:ext cx="0" cy="0"/>
          <a:chOff x="0" y="0"/>
          <a:chExt cx="0" cy="0"/>
        </a:xfrm>
      </p:grpSpPr>
      <p:sp>
        <p:nvSpPr>
          <p:cNvPr id="342" name="Shape 342"/>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And Pericles says,</a:t>
            </a:r>
          </a:p>
        </p:txBody>
      </p:sp>
      <p:sp>
        <p:nvSpPr>
          <p:cNvPr id="343" name="Shape 343"/>
          <p:cNvSpPr txBox="1"/>
          <p:nvPr>
            <p:ph idx="1" type="body"/>
          </p:nvPr>
        </p:nvSpPr>
        <p:spPr>
          <a:xfrm>
            <a:off x="4081750" y="1600200"/>
            <a:ext cx="4604999" cy="4967700"/>
          </a:xfrm>
          <a:prstGeom prst="rect">
            <a:avLst/>
          </a:prstGeom>
        </p:spPr>
        <p:txBody>
          <a:bodyPr anchorCtr="0" anchor="t" bIns="91425" lIns="91425" rIns="91425" tIns="91425">
            <a:noAutofit/>
          </a:bodyPr>
          <a:lstStyle/>
          <a:p>
            <a:pPr rtl="0">
              <a:spcBef>
                <a:spcPts val="0"/>
              </a:spcBef>
              <a:buNone/>
            </a:pPr>
            <a:r>
              <a:rPr lang="en"/>
              <a:t>“. . . instead of looking on discussion [argument] as a stumbling-block in the way of action, we think it is an indispensable preliminary to any wise action at all.” </a:t>
            </a:r>
          </a:p>
          <a:p>
            <a:pPr rtl="0">
              <a:spcBef>
                <a:spcPts val="0"/>
              </a:spcBef>
              <a:buNone/>
            </a:pPr>
            <a:r>
              <a:t/>
            </a:r>
            <a:endParaRPr/>
          </a:p>
          <a:p>
            <a:pPr>
              <a:spcBef>
                <a:spcPts val="0"/>
              </a:spcBef>
              <a:buNone/>
            </a:pPr>
            <a:r>
              <a:t/>
            </a:r>
            <a:endParaRPr/>
          </a:p>
        </p:txBody>
      </p:sp>
      <p:pic>
        <p:nvPicPr>
          <p:cNvPr id="344" name="Shape 344"/>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pic>
        <p:nvPicPr>
          <p:cNvPr id="345" name="Shape 345"/>
          <p:cNvPicPr preferRelativeResize="0"/>
          <p:nvPr/>
        </p:nvPicPr>
        <p:blipFill>
          <a:blip r:embed="rId4">
            <a:alphaModFix/>
          </a:blip>
          <a:stretch>
            <a:fillRect/>
          </a:stretch>
        </p:blipFill>
        <p:spPr>
          <a:xfrm>
            <a:off x="457200" y="1600200"/>
            <a:ext cx="3509328" cy="5264001"/>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9" name="Shape 349"/>
        <p:cNvGrpSpPr/>
        <p:nvPr/>
      </p:nvGrpSpPr>
      <p:grpSpPr>
        <a:xfrm>
          <a:off x="0" y="0"/>
          <a:ext cx="0" cy="0"/>
          <a:chOff x="0" y="0"/>
          <a:chExt cx="0" cy="0"/>
        </a:xfrm>
      </p:grpSpPr>
      <p:sp>
        <p:nvSpPr>
          <p:cNvPr id="350" name="Shape 350"/>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Break</a:t>
            </a:r>
          </a:p>
        </p:txBody>
      </p:sp>
      <p:pic>
        <p:nvPicPr>
          <p:cNvPr id="351" name="Shape 351"/>
          <p:cNvPicPr preferRelativeResize="0"/>
          <p:nvPr/>
        </p:nvPicPr>
        <p:blipFill rotWithShape="1">
          <a:blip r:embed="rId3">
            <a:alphaModFix/>
          </a:blip>
          <a:srcRect b="0" l="0" r="0" t="0"/>
          <a:stretch/>
        </p:blipFill>
        <p:spPr>
          <a:xfrm>
            <a:off x="1078149" y="1720775"/>
            <a:ext cx="6922848" cy="4643366"/>
          </a:xfrm>
          <a:prstGeom prst="rect">
            <a:avLst/>
          </a:prstGeom>
          <a:noFill/>
          <a:ln>
            <a:noFill/>
          </a:ln>
        </p:spPr>
      </p:pic>
      <p:pic>
        <p:nvPicPr>
          <p:cNvPr id="352" name="Shape 352"/>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6" name="Shape 356"/>
        <p:cNvGrpSpPr/>
        <p:nvPr/>
      </p:nvGrpSpPr>
      <p:grpSpPr>
        <a:xfrm>
          <a:off x="0" y="0"/>
          <a:ext cx="0" cy="0"/>
          <a:chOff x="0" y="0"/>
          <a:chExt cx="0" cy="0"/>
        </a:xfrm>
      </p:grpSpPr>
      <p:sp>
        <p:nvSpPr>
          <p:cNvPr id="357" name="Shape 357"/>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Arial"/>
              <a:buNone/>
            </a:pPr>
            <a:r>
              <a:rPr b="0" baseline="0" i="0" lang="en" sz="4400" u="none" cap="none" strike="noStrike">
                <a:solidFill>
                  <a:schemeClr val="dk2"/>
                </a:solidFill>
                <a:latin typeface="Arial"/>
                <a:ea typeface="Arial"/>
                <a:cs typeface="Arial"/>
                <a:sym typeface="Arial"/>
              </a:rPr>
              <a:t>Strategies to Explore Topics:</a:t>
            </a:r>
          </a:p>
          <a:p>
            <a:pPr indent="0" lvl="0" marL="0" marR="0" rtl="0" algn="ctr">
              <a:lnSpc>
                <a:spcPct val="100000"/>
              </a:lnSpc>
              <a:spcBef>
                <a:spcPts val="0"/>
              </a:spcBef>
              <a:spcAft>
                <a:spcPts val="0"/>
              </a:spcAft>
              <a:buClr>
                <a:schemeClr val="dk2"/>
              </a:buClr>
              <a:buSzPct val="25000"/>
              <a:buFont typeface="Arial"/>
              <a:buNone/>
            </a:pPr>
            <a:r>
              <a:rPr lang="en" sz="3000">
                <a:solidFill>
                  <a:schemeClr val="dk2"/>
                </a:solidFill>
              </a:rPr>
              <a:t>Routine Opinion Writing</a:t>
            </a:r>
          </a:p>
        </p:txBody>
      </p:sp>
      <p:pic>
        <p:nvPicPr>
          <p:cNvPr id="358" name="Shape 358"/>
          <p:cNvPicPr preferRelativeResize="0"/>
          <p:nvPr>
            <p:ph idx="1" type="body"/>
          </p:nvPr>
        </p:nvPicPr>
        <p:blipFill rotWithShape="1">
          <a:blip r:embed="rId3">
            <a:alphaModFix/>
          </a:blip>
          <a:srcRect b="0" l="0" r="0" t="0"/>
          <a:stretch/>
        </p:blipFill>
        <p:spPr>
          <a:xfrm>
            <a:off x="698500" y="1905000"/>
            <a:ext cx="7746999" cy="3338511"/>
          </a:xfrm>
          <a:prstGeom prst="rect">
            <a:avLst/>
          </a:prstGeom>
          <a:noFill/>
          <a:ln>
            <a:noFill/>
          </a:ln>
        </p:spPr>
      </p:pic>
      <p:pic>
        <p:nvPicPr>
          <p:cNvPr id="359" name="Shape 359"/>
          <p:cNvPicPr preferRelativeResize="0"/>
          <p:nvPr/>
        </p:nvPicPr>
        <p:blipFill rotWithShape="1">
          <a:blip r:embed="rId4">
            <a:alphaModFix/>
          </a:blip>
          <a:srcRect b="0" l="0" r="0" t="0"/>
          <a:stretch/>
        </p:blipFill>
        <p:spPr>
          <a:xfrm>
            <a:off x="7543800" y="6292850"/>
            <a:ext cx="1282700" cy="565149"/>
          </a:xfrm>
          <a:prstGeom prst="rect">
            <a:avLst/>
          </a:prstGeom>
          <a:noFill/>
          <a:ln>
            <a:noFill/>
          </a:ln>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3" name="Shape 363"/>
        <p:cNvGrpSpPr/>
        <p:nvPr/>
      </p:nvGrpSpPr>
      <p:grpSpPr>
        <a:xfrm>
          <a:off x="0" y="0"/>
          <a:ext cx="0" cy="0"/>
          <a:chOff x="0" y="0"/>
          <a:chExt cx="0" cy="0"/>
        </a:xfrm>
      </p:grpSpPr>
      <p:sp>
        <p:nvSpPr>
          <p:cNvPr id="364" name="Shape 364"/>
          <p:cNvSpPr txBox="1"/>
          <p:nvPr>
            <p:ph type="ctrTitle"/>
          </p:nvPr>
        </p:nvSpPr>
        <p:spPr>
          <a:xfrm>
            <a:off x="685800" y="2130425"/>
            <a:ext cx="7772400" cy="1470024"/>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2"/>
              </a:buClr>
              <a:buSzPct val="25000"/>
              <a:buFont typeface="Arial"/>
              <a:buNone/>
            </a:pPr>
            <a:r>
              <a:rPr b="0" baseline="0" i="0" lang="en" sz="4400" u="none" cap="none" strike="noStrike">
                <a:solidFill>
                  <a:schemeClr val="dk2"/>
                </a:solidFill>
                <a:latin typeface="Arial"/>
                <a:ea typeface="Arial"/>
                <a:cs typeface="Arial"/>
                <a:sym typeface="Arial"/>
              </a:rPr>
              <a:t>Nonfiction Notebooks</a:t>
            </a:r>
          </a:p>
        </p:txBody>
      </p:sp>
      <p:sp>
        <p:nvSpPr>
          <p:cNvPr id="365" name="Shape 365"/>
          <p:cNvSpPr txBox="1"/>
          <p:nvPr>
            <p:ph idx="1" type="subTitle"/>
          </p:nvPr>
        </p:nvSpPr>
        <p:spPr>
          <a:xfrm>
            <a:off x="1143000" y="3886200"/>
            <a:ext cx="6858000" cy="17526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baseline="0" i="0" lang="en" sz="3200" u="none" cap="none" strike="noStrike">
                <a:solidFill>
                  <a:schemeClr val="dk1"/>
                </a:solidFill>
                <a:latin typeface="Arial"/>
                <a:ea typeface="Arial"/>
                <a:cs typeface="Arial"/>
                <a:sym typeface="Arial"/>
              </a:rPr>
              <a:t>Strategies for Informational Writing</a:t>
            </a:r>
          </a:p>
        </p:txBody>
      </p:sp>
      <p:pic>
        <p:nvPicPr>
          <p:cNvPr id="366" name="Shape 366"/>
          <p:cNvPicPr preferRelativeResize="0"/>
          <p:nvPr/>
        </p:nvPicPr>
        <p:blipFill rotWithShape="1">
          <a:blip r:embed="rId3">
            <a:alphaModFix/>
          </a:blip>
          <a:srcRect b="0" l="0" r="0" t="0"/>
          <a:stretch/>
        </p:blipFill>
        <p:spPr>
          <a:xfrm>
            <a:off x="0" y="0"/>
            <a:ext cx="9144000" cy="6858000"/>
          </a:xfrm>
          <a:prstGeom prst="rect">
            <a:avLst/>
          </a:prstGeom>
          <a:noFill/>
          <a:ln>
            <a:noFill/>
          </a:ln>
        </p:spPr>
      </p:pic>
      <p:pic>
        <p:nvPicPr>
          <p:cNvPr id="367" name="Shape 367"/>
          <p:cNvPicPr preferRelativeResize="0"/>
          <p:nvPr/>
        </p:nvPicPr>
        <p:blipFill rotWithShape="1">
          <a:blip r:embed="rId4">
            <a:alphaModFix/>
          </a:blip>
          <a:srcRect b="0" l="0" r="0" t="0"/>
          <a:stretch/>
        </p:blipFill>
        <p:spPr>
          <a:xfrm>
            <a:off x="7543800" y="6292850"/>
            <a:ext cx="1282700" cy="565149"/>
          </a:xfrm>
          <a:prstGeom prst="rect">
            <a:avLst/>
          </a:prstGeom>
          <a:noFill/>
          <a:ln>
            <a:noFill/>
          </a:ln>
        </p:spPr>
      </p:pic>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2" name="Shape 372"/>
        <p:cNvGrpSpPr/>
        <p:nvPr/>
      </p:nvGrpSpPr>
      <p:grpSpPr>
        <a:xfrm>
          <a:off x="0" y="0"/>
          <a:ext cx="0" cy="0"/>
          <a:chOff x="0" y="0"/>
          <a:chExt cx="0" cy="0"/>
        </a:xfrm>
      </p:grpSpPr>
      <p:sp>
        <p:nvSpPr>
          <p:cNvPr id="373" name="Shape 373"/>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dk2"/>
              </a:buClr>
              <a:buSzPct val="25000"/>
              <a:buFont typeface="Arial"/>
              <a:buNone/>
            </a:pPr>
            <a:r>
              <a:rPr b="0" baseline="0" i="0" lang="en" sz="4400" u="none" cap="none" strike="noStrike">
                <a:solidFill>
                  <a:schemeClr val="dk2"/>
                </a:solidFill>
                <a:latin typeface="Arial"/>
                <a:ea typeface="Arial"/>
                <a:cs typeface="Arial"/>
                <a:sym typeface="Arial"/>
              </a:rPr>
              <a:t>Write into the Session</a:t>
            </a:r>
          </a:p>
        </p:txBody>
      </p:sp>
      <p:sp>
        <p:nvSpPr>
          <p:cNvPr id="374" name="Shape 374"/>
          <p:cNvSpPr txBox="1"/>
          <p:nvPr>
            <p:ph idx="1" type="body"/>
          </p:nvPr>
        </p:nvSpPr>
        <p:spPr>
          <a:xfrm>
            <a:off x="457200" y="1600200"/>
            <a:ext cx="8229600" cy="4525961"/>
          </a:xfrm>
          <a:prstGeom prst="rect">
            <a:avLst/>
          </a:prstGeom>
          <a:noFill/>
          <a:ln>
            <a:noFill/>
          </a:ln>
        </p:spPr>
        <p:txBody>
          <a:bodyPr anchorCtr="0" anchor="t" bIns="45700" lIns="91425" rIns="91425" tIns="45700">
            <a:noAutofit/>
          </a:bodyPr>
          <a:lstStyle/>
          <a:p>
            <a:pPr indent="-139700" lvl="0" marL="342900" marR="0" rtl="0" algn="l">
              <a:spcBef>
                <a:spcPts val="0"/>
              </a:spcBef>
              <a:spcAft>
                <a:spcPts val="0"/>
              </a:spcAft>
              <a:buClr>
                <a:schemeClr val="dk1"/>
              </a:buClr>
              <a:buFont typeface="Arial"/>
              <a:buNone/>
            </a:pPr>
            <a:r>
              <a:t/>
            </a:r>
            <a:endParaRPr b="0" baseline="0" i="0" sz="3200" u="none" cap="none" strike="noStrike">
              <a:solidFill>
                <a:schemeClr val="dk1"/>
              </a:solidFill>
              <a:latin typeface="Arial"/>
              <a:ea typeface="Arial"/>
              <a:cs typeface="Arial"/>
              <a:sym typeface="Arial"/>
            </a:endParaRPr>
          </a:p>
        </p:txBody>
      </p:sp>
      <p:pic>
        <p:nvPicPr>
          <p:cNvPr id="375" name="Shape 375"/>
          <p:cNvPicPr preferRelativeResize="0"/>
          <p:nvPr/>
        </p:nvPicPr>
        <p:blipFill rotWithShape="1">
          <a:blip r:embed="rId3">
            <a:alphaModFix/>
          </a:blip>
          <a:srcRect b="0" l="0" r="0" t="0"/>
          <a:stretch/>
        </p:blipFill>
        <p:spPr>
          <a:xfrm>
            <a:off x="1228725" y="1635125"/>
            <a:ext cx="6686549" cy="4449761"/>
          </a:xfrm>
          <a:prstGeom prst="rect">
            <a:avLst/>
          </a:prstGeom>
          <a:noFill/>
          <a:ln>
            <a:noFill/>
          </a:ln>
        </p:spPr>
      </p:pic>
      <p:sp>
        <p:nvSpPr>
          <p:cNvPr id="376" name="Shape 376"/>
          <p:cNvSpPr txBox="1"/>
          <p:nvPr/>
        </p:nvSpPr>
        <p:spPr>
          <a:xfrm>
            <a:off x="1447800" y="1905000"/>
            <a:ext cx="6248399" cy="923924"/>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1" baseline="0" i="0" lang="en" sz="1800" u="none" cap="none" strike="noStrike">
                <a:solidFill>
                  <a:schemeClr val="dk1"/>
                </a:solidFill>
                <a:latin typeface="Arial"/>
                <a:ea typeface="Arial"/>
                <a:cs typeface="Arial"/>
                <a:sym typeface="Arial"/>
              </a:rPr>
              <a:t>“…students can move from writing according to the teacher’s vision to writing according to their </a:t>
            </a:r>
            <a:r>
              <a:rPr b="1" baseline="0" i="1" lang="en" sz="1800" u="none" cap="none" strike="noStrike">
                <a:solidFill>
                  <a:schemeClr val="dk1"/>
                </a:solidFill>
                <a:latin typeface="Arial"/>
                <a:ea typeface="Arial"/>
                <a:cs typeface="Arial"/>
                <a:sym typeface="Arial"/>
              </a:rPr>
              <a:t>own </a:t>
            </a:r>
            <a:r>
              <a:rPr b="1" baseline="0" i="0" lang="en" sz="1800" u="none" cap="none" strike="noStrike">
                <a:solidFill>
                  <a:schemeClr val="dk1"/>
                </a:solidFill>
                <a:latin typeface="Arial"/>
                <a:ea typeface="Arial"/>
                <a:cs typeface="Arial"/>
                <a:sym typeface="Arial"/>
              </a:rPr>
              <a:t>vision.” </a:t>
            </a:r>
            <a:r>
              <a:rPr b="1" baseline="0" i="0" lang="en" sz="1400" u="none" cap="none" strike="noStrike">
                <a:solidFill>
                  <a:schemeClr val="dk1"/>
                </a:solidFill>
                <a:latin typeface="Arial"/>
                <a:ea typeface="Arial"/>
                <a:cs typeface="Arial"/>
                <a:sym typeface="Arial"/>
              </a:rPr>
              <a:t>    Buckner (2013)</a:t>
            </a:r>
          </a:p>
        </p:txBody>
      </p:sp>
      <p:pic>
        <p:nvPicPr>
          <p:cNvPr id="377" name="Shape 377"/>
          <p:cNvPicPr preferRelativeResize="0"/>
          <p:nvPr/>
        </p:nvPicPr>
        <p:blipFill rotWithShape="1">
          <a:blip r:embed="rId4">
            <a:alphaModFix/>
          </a:blip>
          <a:srcRect b="0" l="0" r="0" t="0"/>
          <a:stretch/>
        </p:blipFill>
        <p:spPr>
          <a:xfrm>
            <a:off x="7543800" y="6292850"/>
            <a:ext cx="1282700" cy="565149"/>
          </a:xfrm>
          <a:prstGeom prst="rect">
            <a:avLst/>
          </a:prstGeom>
          <a:noFill/>
          <a:ln>
            <a:noFill/>
          </a:ln>
        </p:spPr>
      </p:pic>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buClr>
                <a:schemeClr val="dk1"/>
              </a:buClr>
              <a:buFont typeface="Calibri"/>
              <a:buNone/>
            </a:pPr>
            <a:r>
              <a:t/>
            </a:r>
            <a:endParaRPr b="0" baseline="0" i="0" sz="4400" u="none" cap="none" strike="noStrike">
              <a:solidFill>
                <a:schemeClr val="dk1"/>
              </a:solidFill>
              <a:latin typeface="Calibri"/>
              <a:ea typeface="Calibri"/>
              <a:cs typeface="Calibri"/>
              <a:sym typeface="Calibri"/>
            </a:endParaRPr>
          </a:p>
        </p:txBody>
      </p:sp>
      <p:sp>
        <p:nvSpPr>
          <p:cNvPr id="66" name="Shape 66"/>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139700" lvl="0" marL="342900" marR="0" rtl="0" algn="l">
              <a:spcBef>
                <a:spcPts val="0"/>
              </a:spcBef>
              <a:buClr>
                <a:schemeClr val="dk1"/>
              </a:buClr>
              <a:buFont typeface="Arial"/>
              <a:buNone/>
            </a:pPr>
            <a:r>
              <a:t/>
            </a:r>
            <a:endParaRPr b="0" baseline="0" i="0" sz="3200" u="none" cap="none" strike="noStrike">
              <a:solidFill>
                <a:schemeClr val="dk1"/>
              </a:solidFill>
              <a:latin typeface="Calibri"/>
              <a:ea typeface="Calibri"/>
              <a:cs typeface="Calibri"/>
              <a:sym typeface="Calibri"/>
            </a:endParaRPr>
          </a:p>
        </p:txBody>
      </p:sp>
      <p:pic>
        <p:nvPicPr>
          <p:cNvPr id="67" name="Shape 67"/>
          <p:cNvPicPr preferRelativeResize="0"/>
          <p:nvPr/>
        </p:nvPicPr>
        <p:blipFill rotWithShape="1">
          <a:blip r:embed="rId3">
            <a:alphaModFix/>
          </a:blip>
          <a:srcRect b="0" l="0" r="0" t="0"/>
          <a:stretch/>
        </p:blipFill>
        <p:spPr>
          <a:xfrm>
            <a:off x="0" y="0"/>
            <a:ext cx="9144000" cy="6858000"/>
          </a:xfrm>
          <a:prstGeom prst="rect">
            <a:avLst/>
          </a:prstGeom>
          <a:noFill/>
          <a:ln>
            <a:noFill/>
          </a:ln>
        </p:spPr>
      </p:pic>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2" name="Shape 382"/>
        <p:cNvGrpSpPr/>
        <p:nvPr/>
      </p:nvGrpSpPr>
      <p:grpSpPr>
        <a:xfrm>
          <a:off x="0" y="0"/>
          <a:ext cx="0" cy="0"/>
          <a:chOff x="0" y="0"/>
          <a:chExt cx="0" cy="0"/>
        </a:xfrm>
      </p:grpSpPr>
      <p:pic>
        <p:nvPicPr>
          <p:cNvPr id="383" name="Shape 383"/>
          <p:cNvPicPr preferRelativeResize="0"/>
          <p:nvPr/>
        </p:nvPicPr>
        <p:blipFill rotWithShape="1">
          <a:blip r:embed="rId3">
            <a:alphaModFix/>
          </a:blip>
          <a:srcRect b="0" l="0" r="0" t="0"/>
          <a:stretch/>
        </p:blipFill>
        <p:spPr>
          <a:xfrm>
            <a:off x="2000250" y="0"/>
            <a:ext cx="5143499" cy="6858000"/>
          </a:xfrm>
          <a:prstGeom prst="rect">
            <a:avLst/>
          </a:prstGeom>
          <a:noFill/>
          <a:ln>
            <a:noFill/>
          </a:ln>
        </p:spPr>
      </p:pic>
      <p:pic>
        <p:nvPicPr>
          <p:cNvPr id="384" name="Shape 384"/>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8" name="Shape 388"/>
        <p:cNvGrpSpPr/>
        <p:nvPr/>
      </p:nvGrpSpPr>
      <p:grpSpPr>
        <a:xfrm>
          <a:off x="0" y="0"/>
          <a:ext cx="0" cy="0"/>
          <a:chOff x="0" y="0"/>
          <a:chExt cx="0" cy="0"/>
        </a:xfrm>
      </p:grpSpPr>
      <p:sp>
        <p:nvSpPr>
          <p:cNvPr id="389" name="Shape 389"/>
          <p:cNvSpPr txBox="1"/>
          <p:nvPr>
            <p:ph type="title"/>
          </p:nvPr>
        </p:nvSpPr>
        <p:spPr>
          <a:xfrm>
            <a:off x="457200" y="274637"/>
            <a:ext cx="8229600" cy="1143000"/>
          </a:xfrm>
          <a:prstGeom prst="rect">
            <a:avLst/>
          </a:prstGeom>
          <a:solidFill>
            <a:srgbClr val="B6D7A8"/>
          </a:solid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Calibri"/>
              <a:buNone/>
            </a:pPr>
            <a:r>
              <a:rPr baseline="0" i="1" lang="en" sz="3600" u="none" cap="none" strike="noStrike">
                <a:solidFill>
                  <a:schemeClr val="dk1"/>
                </a:solidFill>
                <a:latin typeface="Calibri"/>
                <a:ea typeface="Calibri"/>
                <a:cs typeface="Calibri"/>
                <a:sym typeface="Calibri"/>
                <a:rtl val="0"/>
              </a:rPr>
              <a:t>What does daily writing in notebooks do for students throughout the school year?</a:t>
            </a:r>
          </a:p>
        </p:txBody>
      </p:sp>
      <p:sp>
        <p:nvSpPr>
          <p:cNvPr id="390" name="Shape 390"/>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200" u="none" cap="none" strike="noStrike">
                <a:solidFill>
                  <a:schemeClr val="dk1"/>
                </a:solidFill>
                <a:latin typeface="Calibri"/>
                <a:ea typeface="Calibri"/>
                <a:cs typeface="Calibri"/>
                <a:sym typeface="Calibri"/>
                <a:rtl val="0"/>
              </a:rPr>
              <a:t>Writers…</a:t>
            </a:r>
          </a:p>
          <a:p>
            <a:pPr indent="-431800" lvl="0" marL="457200" marR="0" rtl="0" algn="l">
              <a:lnSpc>
                <a:spcPct val="100000"/>
              </a:lnSpc>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tl val="0"/>
              </a:rPr>
              <a:t>develop fluency</a:t>
            </a:r>
          </a:p>
          <a:p>
            <a:pPr indent="-431800" lvl="0" marL="457200" marR="0" rtl="0" algn="l">
              <a:lnSpc>
                <a:spcPct val="100000"/>
              </a:lnSpc>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tl val="0"/>
              </a:rPr>
              <a:t>develop stamina</a:t>
            </a:r>
          </a:p>
          <a:p>
            <a:pPr indent="-431800" lvl="0" marL="457200" marR="0" rtl="0" algn="l">
              <a:lnSpc>
                <a:spcPct val="100000"/>
              </a:lnSpc>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tl val="0"/>
              </a:rPr>
              <a:t>generate seeds of writing/lists</a:t>
            </a:r>
          </a:p>
          <a:p>
            <a:pPr indent="-431800" lvl="0" marL="457200" marR="0" rtl="0" algn="l">
              <a:lnSpc>
                <a:spcPct val="100000"/>
              </a:lnSpc>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tl val="0"/>
              </a:rPr>
              <a:t>become a community</a:t>
            </a:r>
          </a:p>
          <a:p>
            <a:pPr indent="-431800" lvl="0" marL="457200" marR="0" rtl="0" algn="l">
              <a:lnSpc>
                <a:spcPct val="100000"/>
              </a:lnSpc>
              <a:spcBef>
                <a:spcPts val="640"/>
              </a:spcBef>
              <a:spcAft>
                <a:spcPts val="0"/>
              </a:spcAft>
              <a:buClr>
                <a:schemeClr val="dk1"/>
              </a:buClr>
              <a:buSzPct val="100000"/>
              <a:buFont typeface="Calibri"/>
              <a:buChar char="•"/>
            </a:pPr>
            <a:r>
              <a:rPr b="0" baseline="0" i="0" lang="en" sz="3200" u="none" cap="none" strike="noStrike">
                <a:solidFill>
                  <a:schemeClr val="dk1"/>
                </a:solidFill>
                <a:latin typeface="Calibri"/>
                <a:ea typeface="Calibri"/>
                <a:cs typeface="Calibri"/>
                <a:sym typeface="Calibri"/>
                <a:rtl val="0"/>
              </a:rPr>
              <a:t>become familiar with the idea of “argument”</a:t>
            </a:r>
          </a:p>
          <a:p>
            <a:pPr indent="0" lvl="0" marL="0" marR="0" rtl="0" algn="l">
              <a:lnSpc>
                <a:spcPct val="100000"/>
              </a:lnSpc>
              <a:spcBef>
                <a:spcPts val="640"/>
              </a:spcBef>
              <a:spcAft>
                <a:spcPts val="0"/>
              </a:spcAft>
              <a:buClr>
                <a:schemeClr val="dk1"/>
              </a:buClr>
              <a:buFont typeface="Arial"/>
              <a:buNone/>
            </a:pPr>
            <a:r>
              <a:t/>
            </a:r>
            <a:endParaRPr b="0" baseline="0" i="0" sz="3200" u="none" cap="none" strike="noStrike">
              <a:solidFill>
                <a:schemeClr val="dk1"/>
              </a:solidFill>
              <a:latin typeface="Calibri"/>
              <a:ea typeface="Calibri"/>
              <a:cs typeface="Calibri"/>
              <a:sym typeface="Calibri"/>
              <a:rtl val="0"/>
            </a:endParaRPr>
          </a:p>
          <a:p>
            <a:pPr indent="-139700" lvl="0" marL="342900" marR="0" rtl="0" algn="l">
              <a:lnSpc>
                <a:spcPct val="100000"/>
              </a:lnSpc>
              <a:spcBef>
                <a:spcPts val="640"/>
              </a:spcBef>
              <a:spcAft>
                <a:spcPts val="0"/>
              </a:spcAft>
              <a:buClr>
                <a:schemeClr val="dk1"/>
              </a:buClr>
              <a:buFont typeface="Arial"/>
              <a:buNone/>
            </a:pPr>
            <a:r>
              <a:t/>
            </a:r>
            <a:endParaRPr b="0" baseline="0" i="0" sz="3200" u="none" cap="none" strike="noStrike">
              <a:solidFill>
                <a:schemeClr val="dk1"/>
              </a:solidFill>
              <a:latin typeface="Calibri"/>
              <a:ea typeface="Calibri"/>
              <a:cs typeface="Calibri"/>
              <a:sym typeface="Calibri"/>
              <a:rtl val="0"/>
            </a:endParaRPr>
          </a:p>
          <a:p>
            <a:pPr indent="-139700" lvl="0" marL="342900" marR="0" rtl="0" algn="l">
              <a:lnSpc>
                <a:spcPct val="100000"/>
              </a:lnSpc>
              <a:spcBef>
                <a:spcPts val="640"/>
              </a:spcBef>
              <a:spcAft>
                <a:spcPts val="0"/>
              </a:spcAft>
              <a:buClr>
                <a:schemeClr val="dk1"/>
              </a:buClr>
              <a:buFont typeface="Arial"/>
              <a:buNone/>
            </a:pPr>
            <a:r>
              <a:t/>
            </a:r>
            <a:endParaRPr b="0" baseline="0" i="0" sz="3200" u="none" cap="none" strike="noStrike">
              <a:solidFill>
                <a:schemeClr val="dk1"/>
              </a:solidFill>
              <a:latin typeface="Calibri"/>
              <a:ea typeface="Calibri"/>
              <a:cs typeface="Calibri"/>
              <a:sym typeface="Calibri"/>
              <a:rtl val="0"/>
            </a:endParaRPr>
          </a:p>
        </p:txBody>
      </p:sp>
      <p:pic>
        <p:nvPicPr>
          <p:cNvPr id="391" name="Shape 391"/>
          <p:cNvPicPr preferRelativeResize="0"/>
          <p:nvPr/>
        </p:nvPicPr>
        <p:blipFill rotWithShape="1">
          <a:blip r:embed="rId3">
            <a:alphaModFix/>
          </a:blip>
          <a:srcRect b="0" l="0" r="0" t="0"/>
          <a:stretch/>
        </p:blipFill>
        <p:spPr>
          <a:xfrm>
            <a:off x="6147175" y="5240275"/>
            <a:ext cx="2362200" cy="1447800"/>
          </a:xfrm>
          <a:prstGeom prst="rect">
            <a:avLst/>
          </a:prstGeom>
          <a:noFill/>
          <a:ln>
            <a:noFill/>
          </a:ln>
        </p:spPr>
      </p:pic>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5" name="Shape 395"/>
        <p:cNvGrpSpPr/>
        <p:nvPr/>
      </p:nvGrpSpPr>
      <p:grpSpPr>
        <a:xfrm>
          <a:off x="0" y="0"/>
          <a:ext cx="0" cy="0"/>
          <a:chOff x="0" y="0"/>
          <a:chExt cx="0" cy="0"/>
        </a:xfrm>
      </p:grpSpPr>
      <p:sp>
        <p:nvSpPr>
          <p:cNvPr id="396" name="Shape 396"/>
          <p:cNvSpPr txBox="1"/>
          <p:nvPr>
            <p:ph type="title"/>
          </p:nvPr>
        </p:nvSpPr>
        <p:spPr>
          <a:xfrm>
            <a:off x="457200" y="274637"/>
            <a:ext cx="8229600" cy="1143000"/>
          </a:xfrm>
          <a:prstGeom prst="rect">
            <a:avLst/>
          </a:prstGeom>
          <a:solidFill>
            <a:srgbClr val="B6D7A8"/>
          </a:solidFill>
          <a:ln>
            <a:noFill/>
          </a:ln>
        </p:spPr>
        <p:txBody>
          <a:bodyPr anchorCtr="0" anchor="ctr" bIns="45700" lIns="91425" rIns="91425" tIns="45700">
            <a:noAutofit/>
          </a:bodyPr>
          <a:lstStyle/>
          <a:p>
            <a:pPr indent="0" lvl="0" marL="0" marR="0" rtl="0" algn="ctr">
              <a:lnSpc>
                <a:spcPct val="100000"/>
              </a:lnSpc>
              <a:spcBef>
                <a:spcPts val="0"/>
              </a:spcBef>
              <a:spcAft>
                <a:spcPts val="0"/>
              </a:spcAft>
              <a:buClr>
                <a:schemeClr val="dk1"/>
              </a:buClr>
              <a:buSzPct val="25000"/>
              <a:buFont typeface="Calibri"/>
              <a:buNone/>
            </a:pPr>
            <a:r>
              <a:rPr b="0" baseline="0" i="0" lang="en" sz="3950" u="none" cap="none" strike="noStrike">
                <a:solidFill>
                  <a:schemeClr val="dk1"/>
                </a:solidFill>
                <a:latin typeface="Calibri"/>
                <a:ea typeface="Calibri"/>
                <a:cs typeface="Calibri"/>
                <a:sym typeface="Calibri"/>
                <a:rtl val="0"/>
              </a:rPr>
              <a:t>Quick List </a:t>
            </a:r>
          </a:p>
        </p:txBody>
      </p:sp>
      <p:sp>
        <p:nvSpPr>
          <p:cNvPr id="397" name="Shape 397"/>
          <p:cNvSpPr txBox="1"/>
          <p:nvPr>
            <p:ph idx="1" type="body"/>
          </p:nvPr>
        </p:nvSpPr>
        <p:spPr>
          <a:xfrm>
            <a:off x="457200" y="1600200"/>
            <a:ext cx="8229600" cy="4525963"/>
          </a:xfrm>
          <a:prstGeom prst="rect">
            <a:avLst/>
          </a:prstGeom>
          <a:noFill/>
          <a:ln>
            <a:noFill/>
          </a:ln>
        </p:spPr>
        <p:txBody>
          <a:bodyPr anchorCtr="0" anchor="t" bIns="45700" lIns="91425" rIns="91425" tIns="45700">
            <a:noAutofit/>
          </a:bodyPr>
          <a:lstStyle/>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1-2: two ways you spend your time</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3-4: two things you like that others might not</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5-6: two topics you are talking about</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7-8: two shows or books you are watching/reading</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9-10: two things others like but you don’t</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11:  anything on your mind</a:t>
            </a: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rgbClr val="000000"/>
              </a:solidFill>
              <a:latin typeface="Arial"/>
              <a:ea typeface="Arial"/>
              <a:cs typeface="Arial"/>
              <a:sym typeface="Arial"/>
              <a:rtl val="0"/>
            </a:endParaRPr>
          </a:p>
          <a:p>
            <a:pPr indent="457200" lvl="0" marL="914400" marR="0" rtl="0" algn="l">
              <a:lnSpc>
                <a:spcPct val="100000"/>
              </a:lnSpc>
              <a:spcBef>
                <a:spcPts val="0"/>
              </a:spcBef>
              <a:spcAft>
                <a:spcPts val="0"/>
              </a:spcAft>
              <a:buClr>
                <a:schemeClr val="dk1"/>
              </a:buClr>
              <a:buSzPct val="25000"/>
              <a:buFont typeface="Arial"/>
              <a:buNone/>
            </a:pPr>
            <a:r>
              <a:rPr b="0" baseline="0" i="0" lang="en" sz="2400" u="none" cap="none" strike="noStrike">
                <a:solidFill>
                  <a:srgbClr val="000000"/>
                </a:solidFill>
                <a:latin typeface="Arial"/>
                <a:ea typeface="Arial"/>
                <a:cs typeface="Arial"/>
                <a:sym typeface="Arial"/>
                <a:rtl val="0"/>
              </a:rPr>
              <a:t>Star the ones you are ready to write about.</a:t>
            </a:r>
          </a:p>
          <a:p>
            <a:pPr indent="0" lvl="0" marL="0" marR="0" rtl="0" algn="l">
              <a:lnSpc>
                <a:spcPct val="100000"/>
              </a:lnSpc>
              <a:spcBef>
                <a:spcPts val="0"/>
              </a:spcBef>
              <a:spcAft>
                <a:spcPts val="0"/>
              </a:spcAft>
              <a:buClr>
                <a:schemeClr val="dk1"/>
              </a:buClr>
              <a:buFont typeface="Arial"/>
              <a:buNone/>
            </a:pPr>
            <a:r>
              <a:t/>
            </a:r>
            <a:endParaRPr b="0" baseline="0" i="0" sz="18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18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18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1800" u="none" cap="none" strike="noStrike">
              <a:solidFill>
                <a:srgbClr val="000000"/>
              </a:solidFill>
              <a:latin typeface="Arial"/>
              <a:ea typeface="Arial"/>
              <a:cs typeface="Arial"/>
              <a:sym typeface="Arial"/>
              <a:rtl val="0"/>
            </a:endParaRPr>
          </a:p>
        </p:txBody>
      </p:sp>
      <p:sp>
        <p:nvSpPr>
          <p:cNvPr id="398" name="Shape 398"/>
          <p:cNvSpPr/>
          <p:nvPr/>
        </p:nvSpPr>
        <p:spPr>
          <a:xfrm>
            <a:off x="728275" y="4278675"/>
            <a:ext cx="1183498" cy="1274400"/>
          </a:xfrm>
          <a:prstGeom prst="star5">
            <a:avLst>
              <a:gd fmla="val 19098" name="adj"/>
              <a:gd fmla="val 105146" name="hf"/>
              <a:gd fmla="val 110557" name="vf"/>
            </a:avLst>
          </a:prstGeom>
          <a:solidFill>
            <a:srgbClr val="FFFF00"/>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baseline="0" i="0" sz="1400" u="none" cap="none" strike="noStrike">
              <a:solidFill>
                <a:srgbClr val="000000"/>
              </a:solidFill>
              <a:latin typeface="Arial"/>
              <a:ea typeface="Arial"/>
              <a:cs typeface="Arial"/>
              <a:sym typeface="Arial"/>
              <a:rtl val="0"/>
            </a:endParaRPr>
          </a:p>
        </p:txBody>
      </p:sp>
      <p:pic>
        <p:nvPicPr>
          <p:cNvPr id="399" name="Shape 399"/>
          <p:cNvPicPr preferRelativeResize="0"/>
          <p:nvPr/>
        </p:nvPicPr>
        <p:blipFill rotWithShape="1">
          <a:blip r:embed="rId3">
            <a:alphaModFix/>
          </a:blip>
          <a:srcRect b="0" l="0" r="0" t="0"/>
          <a:stretch/>
        </p:blipFill>
        <p:spPr>
          <a:xfrm>
            <a:off x="7010400" y="5723105"/>
            <a:ext cx="2133599" cy="1134900"/>
          </a:xfrm>
          <a:prstGeom prst="rect">
            <a:avLst/>
          </a:prstGeom>
          <a:noFill/>
          <a:ln>
            <a:noFill/>
          </a:ln>
        </p:spPr>
      </p:pic>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3" name="Shape 403"/>
        <p:cNvGrpSpPr/>
        <p:nvPr/>
      </p:nvGrpSpPr>
      <p:grpSpPr>
        <a:xfrm>
          <a:off x="0" y="0"/>
          <a:ext cx="0" cy="0"/>
          <a:chOff x="0" y="0"/>
          <a:chExt cx="0" cy="0"/>
        </a:xfrm>
      </p:grpSpPr>
      <p:sp>
        <p:nvSpPr>
          <p:cNvPr id="404" name="Shape 404"/>
          <p:cNvSpPr txBox="1"/>
          <p:nvPr>
            <p:ph type="title"/>
          </p:nvPr>
        </p:nvSpPr>
        <p:spPr>
          <a:xfrm>
            <a:off x="457200" y="274637"/>
            <a:ext cx="8229600" cy="1143000"/>
          </a:xfrm>
          <a:prstGeom prst="rect">
            <a:avLst/>
          </a:prstGeom>
          <a:solidFill>
            <a:srgbClr val="B6D7A8"/>
          </a:solidFill>
          <a:ln>
            <a:noFill/>
          </a:ln>
        </p:spPr>
        <p:txBody>
          <a:bodyPr anchorCtr="0" anchor="ctr" bIns="91425" lIns="91425" rIns="91425" tIns="91425">
            <a:noAutofit/>
          </a:bodyPr>
          <a:lstStyle/>
          <a:p>
            <a:pPr indent="0" lvl="0" marL="0" marR="0" rtl="0" algn="ctr">
              <a:lnSpc>
                <a:spcPct val="100000"/>
              </a:lnSpc>
              <a:spcBef>
                <a:spcPts val="0"/>
              </a:spcBef>
              <a:spcAft>
                <a:spcPts val="0"/>
              </a:spcAft>
              <a:buClr>
                <a:schemeClr val="dk1"/>
              </a:buClr>
              <a:buSzPct val="25000"/>
              <a:buFont typeface="Calibri"/>
              <a:buNone/>
            </a:pPr>
            <a:r>
              <a:rPr b="0" baseline="0" i="0" lang="en" sz="2400" u="none" cap="none" strike="noStrike">
                <a:solidFill>
                  <a:srgbClr val="000000"/>
                </a:solidFill>
                <a:latin typeface="Arial"/>
                <a:ea typeface="Arial"/>
                <a:cs typeface="Arial"/>
                <a:sym typeface="Arial"/>
                <a:rtl val="0"/>
              </a:rPr>
              <a:t>Schedule of My Day:  Donald Graves</a:t>
            </a:r>
          </a:p>
        </p:txBody>
      </p:sp>
      <p:sp>
        <p:nvSpPr>
          <p:cNvPr id="405" name="Shape 405"/>
          <p:cNvSpPr txBox="1"/>
          <p:nvPr>
            <p:ph idx="1" type="body"/>
          </p:nvPr>
        </p:nvSpPr>
        <p:spPr>
          <a:xfrm>
            <a:off x="457200" y="1600200"/>
            <a:ext cx="8229600" cy="4981500"/>
          </a:xfrm>
          <a:prstGeom prst="rect">
            <a:avLst/>
          </a:prstGeom>
          <a:noFill/>
          <a:ln>
            <a:noFill/>
          </a:ln>
        </p:spPr>
        <p:txBody>
          <a:bodyPr anchorCtr="0" anchor="t" bIns="91425" lIns="91425" rIns="91425" tIns="91425">
            <a:noAutofit/>
          </a:bodyPr>
          <a:lstStyle/>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Find a new page in your notebook.</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Write at the top “Schedule of My Day.”</a:t>
            </a:r>
          </a:p>
          <a:p>
            <a:pPr indent="-381000" lvl="0" marL="457200" marR="0" rtl="0" algn="l">
              <a:lnSpc>
                <a:spcPct val="100000"/>
              </a:lnSpc>
              <a:spcBef>
                <a:spcPts val="0"/>
              </a:spcBef>
              <a:spcAft>
                <a:spcPts val="0"/>
              </a:spcAft>
              <a:buClr>
                <a:schemeClr val="dk1"/>
              </a:buClr>
              <a:buSzPct val="100000"/>
              <a:buFont typeface="Arial"/>
              <a:buChar char="●"/>
            </a:pPr>
            <a:r>
              <a:rPr b="0" baseline="0" i="0" lang="en" sz="2400" u="none" cap="none" strike="noStrike">
                <a:solidFill>
                  <a:srgbClr val="000000"/>
                </a:solidFill>
                <a:latin typeface="Arial"/>
                <a:ea typeface="Arial"/>
                <a:cs typeface="Arial"/>
                <a:sym typeface="Arial"/>
                <a:rtl val="0"/>
              </a:rPr>
              <a:t>List the activities of your typical day,</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rgbClr val="000000"/>
                </a:solidFill>
                <a:latin typeface="Arial"/>
                <a:ea typeface="Arial"/>
                <a:cs typeface="Arial"/>
                <a:sym typeface="Arial"/>
                <a:rtl val="0"/>
              </a:rPr>
              <a:t>beginning with the time you awaken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rgbClr val="000000"/>
                </a:solidFill>
                <a:latin typeface="Arial"/>
                <a:ea typeface="Arial"/>
                <a:cs typeface="Arial"/>
                <a:sym typeface="Arial"/>
                <a:rtl val="0"/>
              </a:rPr>
              <a:t>to the time you go to bed. </a:t>
            </a:r>
          </a:p>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rgbClr val="000000"/>
                </a:solidFill>
                <a:latin typeface="Arial"/>
                <a:ea typeface="Arial"/>
                <a:cs typeface="Arial"/>
                <a:sym typeface="Arial"/>
                <a:rtl val="0"/>
              </a:rPr>
              <a:t>                                             </a:t>
            </a: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rgbClr val="000000"/>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rgbClr val="000000"/>
                </a:solidFill>
                <a:latin typeface="Arial"/>
                <a:ea typeface="Arial"/>
                <a:cs typeface="Arial"/>
                <a:sym typeface="Arial"/>
                <a:rtl val="0"/>
              </a:rPr>
              <a:t>             Star the ones you</a:t>
            </a:r>
            <a:r>
              <a:rPr lang="en" sz="2400">
                <a:rtl val="0"/>
              </a:rPr>
              <a:t>’re ready </a:t>
            </a:r>
          </a:p>
          <a:p>
            <a:pPr indent="0" lvl="0" marL="0" marR="0" rtl="0" algn="l">
              <a:lnSpc>
                <a:spcPct val="100000"/>
              </a:lnSpc>
              <a:spcBef>
                <a:spcPts val="0"/>
              </a:spcBef>
              <a:spcAft>
                <a:spcPts val="0"/>
              </a:spcAft>
              <a:buClr>
                <a:schemeClr val="dk1"/>
              </a:buClr>
              <a:buSzPct val="25000"/>
              <a:buFont typeface="Arial"/>
              <a:buNone/>
            </a:pPr>
            <a:r>
              <a:rPr lang="en" sz="2400">
                <a:rtl val="0"/>
              </a:rPr>
              <a:t>to write about.</a:t>
            </a:r>
          </a:p>
          <a:p>
            <a:pPr indent="0" lvl="0" marL="0" marR="0" rtl="0" algn="l">
              <a:lnSpc>
                <a:spcPct val="100000"/>
              </a:lnSpc>
              <a:spcBef>
                <a:spcPts val="0"/>
              </a:spcBef>
              <a:spcAft>
                <a:spcPts val="0"/>
              </a:spcAft>
              <a:buClr>
                <a:schemeClr val="dk1"/>
              </a:buClr>
              <a:buFont typeface="Arial"/>
              <a:buNone/>
            </a:pPr>
            <a:r>
              <a:t/>
            </a:r>
            <a:endParaRPr b="0" baseline="0" i="0" sz="1800" u="none" cap="none" strike="noStrike">
              <a:solidFill>
                <a:srgbClr val="000000"/>
              </a:solidFill>
              <a:latin typeface="Arial"/>
              <a:ea typeface="Arial"/>
              <a:cs typeface="Arial"/>
              <a:sym typeface="Arial"/>
              <a:rtl val="0"/>
            </a:endParaRPr>
          </a:p>
        </p:txBody>
      </p:sp>
      <p:pic>
        <p:nvPicPr>
          <p:cNvPr id="406" name="Shape 406"/>
          <p:cNvPicPr preferRelativeResize="0"/>
          <p:nvPr/>
        </p:nvPicPr>
        <p:blipFill rotWithShape="1">
          <a:blip r:embed="rId3">
            <a:alphaModFix/>
          </a:blip>
          <a:srcRect b="0" l="0" r="0" t="0"/>
          <a:stretch/>
        </p:blipFill>
        <p:spPr>
          <a:xfrm>
            <a:off x="6205075" y="2655861"/>
            <a:ext cx="2324099" cy="2676525"/>
          </a:xfrm>
          <a:prstGeom prst="rect">
            <a:avLst/>
          </a:prstGeom>
          <a:noFill/>
          <a:ln>
            <a:noFill/>
          </a:ln>
        </p:spPr>
      </p:pic>
      <p:pic>
        <p:nvPicPr>
          <p:cNvPr id="407" name="Shape 407"/>
          <p:cNvPicPr preferRelativeResize="0"/>
          <p:nvPr/>
        </p:nvPicPr>
        <p:blipFill rotWithShape="1">
          <a:blip r:embed="rId4">
            <a:alphaModFix/>
          </a:blip>
          <a:srcRect b="0" l="0" r="0" t="0"/>
          <a:stretch/>
        </p:blipFill>
        <p:spPr>
          <a:xfrm>
            <a:off x="7554525" y="6012526"/>
            <a:ext cx="1589399" cy="845400"/>
          </a:xfrm>
          <a:prstGeom prst="rect">
            <a:avLst/>
          </a:prstGeom>
          <a:noFill/>
          <a:ln>
            <a:noFill/>
          </a:ln>
        </p:spPr>
      </p:pic>
      <p:sp>
        <p:nvSpPr>
          <p:cNvPr id="408" name="Shape 408"/>
          <p:cNvSpPr/>
          <p:nvPr/>
        </p:nvSpPr>
        <p:spPr>
          <a:xfrm>
            <a:off x="457200" y="3848925"/>
            <a:ext cx="961199" cy="1062299"/>
          </a:xfrm>
          <a:prstGeom prst="star5">
            <a:avLst>
              <a:gd fmla="val 19098" name="adj"/>
              <a:gd fmla="val 105146" name="hf"/>
              <a:gd fmla="val 110557" name="vf"/>
            </a:avLst>
          </a:prstGeom>
          <a:solidFill>
            <a:srgbClr val="FFFF00"/>
          </a:solidFill>
          <a:ln cap="flat" cmpd="sng" w="19050">
            <a:solidFill>
              <a:schemeClr val="dk2"/>
            </a:solidFill>
            <a:prstDash val="solid"/>
            <a:round/>
            <a:headEnd len="med" w="med" type="none"/>
            <a:tailEnd len="med" w="med" type="none"/>
          </a:ln>
        </p:spPr>
        <p:txBody>
          <a:bodyPr anchorCtr="0" anchor="ctr" bIns="91425" lIns="91425" rIns="91425" tIns="91425">
            <a:noAutofit/>
          </a:bodyPr>
          <a:lstStyle/>
          <a:p>
            <a:pPr indent="0" lvl="0" marL="0" marR="0" rtl="0" algn="l">
              <a:lnSpc>
                <a:spcPct val="100000"/>
              </a:lnSpc>
              <a:spcBef>
                <a:spcPts val="0"/>
              </a:spcBef>
              <a:spcAft>
                <a:spcPts val="0"/>
              </a:spcAft>
              <a:buClr>
                <a:srgbClr val="000000"/>
              </a:buClr>
              <a:buFont typeface="Arial"/>
              <a:buNone/>
            </a:pPr>
            <a:r>
              <a:t/>
            </a:r>
            <a:endParaRPr b="0" baseline="0" i="0" sz="1400" u="none" cap="none" strike="noStrike">
              <a:solidFill>
                <a:srgbClr val="000000"/>
              </a:solidFill>
              <a:latin typeface="Arial"/>
              <a:ea typeface="Arial"/>
              <a:cs typeface="Arial"/>
              <a:sym typeface="Arial"/>
            </a:endParaRP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3" name="Shape 413"/>
        <p:cNvGrpSpPr/>
        <p:nvPr/>
      </p:nvGrpSpPr>
      <p:grpSpPr>
        <a:xfrm>
          <a:off x="0" y="0"/>
          <a:ext cx="0" cy="0"/>
          <a:chOff x="0" y="0"/>
          <a:chExt cx="0" cy="0"/>
        </a:xfrm>
      </p:grpSpPr>
      <p:sp>
        <p:nvSpPr>
          <p:cNvPr id="414" name="Shape 414"/>
          <p:cNvSpPr txBox="1"/>
          <p:nvPr>
            <p:ph type="title"/>
          </p:nvPr>
        </p:nvSpPr>
        <p:spPr>
          <a:xfrm>
            <a:off x="457200" y="274637"/>
            <a:ext cx="8229600" cy="1143000"/>
          </a:xfrm>
          <a:prstGeom prst="rect">
            <a:avLst/>
          </a:prstGeom>
        </p:spPr>
        <p:txBody>
          <a:bodyPr anchorCtr="0" anchor="b" bIns="91425" lIns="91425" rIns="91425" tIns="91425">
            <a:noAutofit/>
          </a:bodyPr>
          <a:lstStyle/>
          <a:p>
            <a:pPr rtl="0">
              <a:spcBef>
                <a:spcPts val="0"/>
              </a:spcBef>
              <a:buNone/>
            </a:pPr>
            <a:r>
              <a:rPr lang="en"/>
              <a:t>Leveraging Our Lists for </a:t>
            </a:r>
          </a:p>
          <a:p>
            <a:pPr>
              <a:spcBef>
                <a:spcPts val="0"/>
              </a:spcBef>
              <a:buNone/>
            </a:pPr>
            <a:r>
              <a:rPr lang="en"/>
              <a:t>Opinion and Argument</a:t>
            </a:r>
          </a:p>
        </p:txBody>
      </p:sp>
      <p:sp>
        <p:nvSpPr>
          <p:cNvPr id="415" name="Shape 415"/>
          <p:cNvSpPr txBox="1"/>
          <p:nvPr>
            <p:ph idx="1" type="body"/>
          </p:nvPr>
        </p:nvSpPr>
        <p:spPr>
          <a:xfrm>
            <a:off x="457200" y="1600200"/>
            <a:ext cx="4428299" cy="4967700"/>
          </a:xfrm>
          <a:prstGeom prst="rect">
            <a:avLst/>
          </a:prstGeom>
        </p:spPr>
        <p:txBody>
          <a:bodyPr anchorCtr="0" anchor="t" bIns="91425" lIns="91425" rIns="91425" tIns="91425">
            <a:noAutofit/>
          </a:bodyPr>
          <a:lstStyle/>
          <a:p>
            <a:pPr rtl="0">
              <a:spcBef>
                <a:spcPts val="0"/>
              </a:spcBef>
              <a:buNone/>
            </a:pPr>
            <a:r>
              <a:rPr lang="en"/>
              <a:t>Look at your lists</a:t>
            </a:r>
          </a:p>
          <a:p>
            <a:pPr rtl="0">
              <a:spcBef>
                <a:spcPts val="0"/>
              </a:spcBef>
              <a:buNone/>
            </a:pPr>
            <a:r>
              <a:t/>
            </a:r>
            <a:endParaRPr/>
          </a:p>
          <a:p>
            <a:pPr rtl="0">
              <a:spcBef>
                <a:spcPts val="0"/>
              </a:spcBef>
              <a:buNone/>
            </a:pPr>
            <a:r>
              <a:rPr lang="en"/>
              <a:t>Text code:</a:t>
            </a:r>
          </a:p>
          <a:p>
            <a:pPr rtl="0">
              <a:spcBef>
                <a:spcPts val="0"/>
              </a:spcBef>
              <a:buNone/>
            </a:pPr>
            <a:r>
              <a:rPr b="1" lang="en" sz="4800"/>
              <a:t>O</a:t>
            </a:r>
            <a:r>
              <a:rPr lang="en"/>
              <a:t> - you have an opinion about</a:t>
            </a:r>
          </a:p>
          <a:p>
            <a:pPr>
              <a:spcBef>
                <a:spcPts val="0"/>
              </a:spcBef>
              <a:buNone/>
            </a:pPr>
            <a:r>
              <a:rPr b="1" lang="en" sz="4800"/>
              <a:t>A</a:t>
            </a:r>
            <a:r>
              <a:rPr lang="en"/>
              <a:t> - you could write an argument about this</a:t>
            </a:r>
          </a:p>
        </p:txBody>
      </p:sp>
      <p:pic>
        <p:nvPicPr>
          <p:cNvPr id="416" name="Shape 416"/>
          <p:cNvPicPr preferRelativeResize="0"/>
          <p:nvPr/>
        </p:nvPicPr>
        <p:blipFill>
          <a:blip r:embed="rId3">
            <a:alphaModFix/>
          </a:blip>
          <a:stretch>
            <a:fillRect/>
          </a:stretch>
        </p:blipFill>
        <p:spPr>
          <a:xfrm>
            <a:off x="4885562" y="2238375"/>
            <a:ext cx="3343275" cy="2381250"/>
          </a:xfrm>
          <a:prstGeom prst="rect">
            <a:avLst/>
          </a:prstGeom>
          <a:noFill/>
          <a:ln>
            <a:noFill/>
          </a:ln>
        </p:spPr>
      </p:pic>
      <p:pic>
        <p:nvPicPr>
          <p:cNvPr id="417" name="Shape 417"/>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1" name="Shape 421"/>
        <p:cNvGrpSpPr/>
        <p:nvPr/>
      </p:nvGrpSpPr>
      <p:grpSpPr>
        <a:xfrm>
          <a:off x="0" y="0"/>
          <a:ext cx="0" cy="0"/>
          <a:chOff x="0" y="0"/>
          <a:chExt cx="0" cy="0"/>
        </a:xfrm>
      </p:grpSpPr>
      <p:sp>
        <p:nvSpPr>
          <p:cNvPr id="422" name="Shape 422"/>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Arguments at a Glance</a:t>
            </a:r>
          </a:p>
        </p:txBody>
      </p:sp>
      <p:sp>
        <p:nvSpPr>
          <p:cNvPr id="423" name="Shape 423"/>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t/>
            </a:r>
            <a:endParaRPr/>
          </a:p>
        </p:txBody>
      </p:sp>
      <p:pic>
        <p:nvPicPr>
          <p:cNvPr id="424" name="Shape 424"/>
          <p:cNvPicPr preferRelativeResize="0"/>
          <p:nvPr/>
        </p:nvPicPr>
        <p:blipFill>
          <a:blip r:embed="rId3">
            <a:alphaModFix/>
          </a:blip>
          <a:stretch>
            <a:fillRect/>
          </a:stretch>
        </p:blipFill>
        <p:spPr>
          <a:xfrm>
            <a:off x="2570750" y="1745662"/>
            <a:ext cx="3429000" cy="4676775"/>
          </a:xfrm>
          <a:prstGeom prst="rect">
            <a:avLst/>
          </a:prstGeom>
          <a:noFill/>
          <a:ln>
            <a:noFill/>
          </a:ln>
        </p:spPr>
      </p:pic>
      <p:pic>
        <p:nvPicPr>
          <p:cNvPr id="425" name="Shape 425"/>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29" name="Shape 429"/>
        <p:cNvGrpSpPr/>
        <p:nvPr/>
      </p:nvGrpSpPr>
      <p:grpSpPr>
        <a:xfrm>
          <a:off x="0" y="0"/>
          <a:ext cx="0" cy="0"/>
          <a:chOff x="0" y="0"/>
          <a:chExt cx="0" cy="0"/>
        </a:xfrm>
      </p:grpSpPr>
      <p:sp>
        <p:nvSpPr>
          <p:cNvPr id="430" name="Shape 430"/>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Strategy Board</a:t>
            </a:r>
          </a:p>
        </p:txBody>
      </p:sp>
      <p:sp>
        <p:nvSpPr>
          <p:cNvPr id="431" name="Shape 431"/>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rPr lang="en"/>
              <a:t>Unpacking the morning </a:t>
            </a:r>
          </a:p>
        </p:txBody>
      </p:sp>
      <p:pic>
        <p:nvPicPr>
          <p:cNvPr id="432" name="Shape 432"/>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pic>
        <p:nvPicPr>
          <p:cNvPr id="433" name="Shape 433"/>
          <p:cNvPicPr preferRelativeResize="0"/>
          <p:nvPr/>
        </p:nvPicPr>
        <p:blipFill>
          <a:blip r:embed="rId4">
            <a:alphaModFix/>
          </a:blip>
          <a:stretch>
            <a:fillRect/>
          </a:stretch>
        </p:blipFill>
        <p:spPr>
          <a:xfrm>
            <a:off x="2594550" y="2668200"/>
            <a:ext cx="3810000" cy="3067050"/>
          </a:xfrm>
          <a:prstGeom prst="rect">
            <a:avLst/>
          </a:prstGeom>
          <a:noFill/>
          <a:ln>
            <a:noFill/>
          </a:ln>
        </p:spPr>
      </p:pic>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37" name="Shape 437"/>
        <p:cNvGrpSpPr/>
        <p:nvPr/>
      </p:nvGrpSpPr>
      <p:grpSpPr>
        <a:xfrm>
          <a:off x="0" y="0"/>
          <a:ext cx="0" cy="0"/>
          <a:chOff x="0" y="0"/>
          <a:chExt cx="0" cy="0"/>
        </a:xfrm>
      </p:grpSpPr>
      <p:sp>
        <p:nvSpPr>
          <p:cNvPr id="438" name="Shape 438"/>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t/>
            </a:r>
            <a:endParaRPr/>
          </a:p>
        </p:txBody>
      </p:sp>
      <p:sp>
        <p:nvSpPr>
          <p:cNvPr id="439" name="Shape 439"/>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t/>
            </a:r>
            <a:endParaRPr/>
          </a:p>
        </p:txBody>
      </p:sp>
      <p:pic>
        <p:nvPicPr>
          <p:cNvPr id="440" name="Shape 440"/>
          <p:cNvPicPr preferRelativeResize="0"/>
          <p:nvPr/>
        </p:nvPicPr>
        <p:blipFill>
          <a:blip r:embed="rId3">
            <a:alphaModFix/>
          </a:blip>
          <a:stretch>
            <a:fillRect/>
          </a:stretch>
        </p:blipFill>
        <p:spPr>
          <a:xfrm>
            <a:off x="1143000" y="0"/>
            <a:ext cx="6858000" cy="6858000"/>
          </a:xfrm>
          <a:prstGeom prst="rect">
            <a:avLst/>
          </a:prstGeom>
          <a:noFill/>
          <a:ln>
            <a:noFill/>
          </a:ln>
        </p:spPr>
      </p:pic>
      <p:pic>
        <p:nvPicPr>
          <p:cNvPr id="441" name="Shape 441"/>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45" name="Shape 445"/>
        <p:cNvGrpSpPr/>
        <p:nvPr/>
      </p:nvGrpSpPr>
      <p:grpSpPr>
        <a:xfrm>
          <a:off x="0" y="0"/>
          <a:ext cx="0" cy="0"/>
          <a:chOff x="0" y="0"/>
          <a:chExt cx="0" cy="0"/>
        </a:xfrm>
      </p:grpSpPr>
      <p:sp>
        <p:nvSpPr>
          <p:cNvPr id="446" name="Shape 446"/>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a:t>Brain Break</a:t>
            </a:r>
          </a:p>
        </p:txBody>
      </p:sp>
      <p:sp>
        <p:nvSpPr>
          <p:cNvPr id="447" name="Shape 447"/>
          <p:cNvSpPr txBox="1"/>
          <p:nvPr>
            <p:ph idx="1" type="body"/>
          </p:nvPr>
        </p:nvSpPr>
        <p:spPr>
          <a:xfrm>
            <a:off x="457200" y="1600200"/>
            <a:ext cx="8229600" cy="4967700"/>
          </a:xfrm>
          <a:prstGeom prst="rect">
            <a:avLst/>
          </a:prstGeom>
        </p:spPr>
        <p:txBody>
          <a:bodyPr anchorCtr="0" anchor="t" bIns="91425" lIns="91425" rIns="91425" tIns="91425">
            <a:noAutofit/>
          </a:bodyPr>
          <a:lstStyle/>
          <a:p>
            <a:pPr>
              <a:spcBef>
                <a:spcPts val="0"/>
              </a:spcBef>
              <a:buNone/>
            </a:pPr>
            <a:r>
              <a:t/>
            </a:r>
            <a:endParaRPr/>
          </a:p>
        </p:txBody>
      </p:sp>
      <p:pic>
        <p:nvPicPr>
          <p:cNvPr id="448" name="Shape 448"/>
          <p:cNvPicPr preferRelativeResize="0"/>
          <p:nvPr/>
        </p:nvPicPr>
        <p:blipFill>
          <a:blip r:embed="rId3">
            <a:alphaModFix/>
          </a:blip>
          <a:stretch>
            <a:fillRect/>
          </a:stretch>
        </p:blipFill>
        <p:spPr>
          <a:xfrm>
            <a:off x="2290125" y="2230725"/>
            <a:ext cx="4746324" cy="3706649"/>
          </a:xfrm>
          <a:prstGeom prst="rect">
            <a:avLst/>
          </a:prstGeom>
          <a:noFill/>
          <a:ln>
            <a:noFill/>
          </a:ln>
        </p:spPr>
      </p:pic>
      <p:pic>
        <p:nvPicPr>
          <p:cNvPr id="449" name="Shape 449"/>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53" name="Shape 453"/>
        <p:cNvGrpSpPr/>
        <p:nvPr/>
      </p:nvGrpSpPr>
      <p:grpSpPr>
        <a:xfrm>
          <a:off x="0" y="0"/>
          <a:ext cx="0" cy="0"/>
          <a:chOff x="0" y="0"/>
          <a:chExt cx="0" cy="0"/>
        </a:xfrm>
      </p:grpSpPr>
      <p:sp>
        <p:nvSpPr>
          <p:cNvPr id="454" name="Shape 454"/>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70C0"/>
              </a:buClr>
              <a:buSzPct val="25000"/>
              <a:buFont typeface="Arial"/>
              <a:buNone/>
            </a:pPr>
            <a:r>
              <a:rPr b="1" lang="en" sz="4400">
                <a:solidFill>
                  <a:srgbClr val="0070C0"/>
                </a:solidFill>
              </a:rPr>
              <a:t>Expert List</a:t>
            </a:r>
          </a:p>
        </p:txBody>
      </p:sp>
      <p:pic>
        <p:nvPicPr>
          <p:cNvPr id="455" name="Shape 455"/>
          <p:cNvPicPr preferRelativeResize="0"/>
          <p:nvPr>
            <p:ph idx="1" type="body"/>
          </p:nvPr>
        </p:nvPicPr>
        <p:blipFill rotWithShape="1">
          <a:blip r:embed="rId3">
            <a:alphaModFix/>
          </a:blip>
          <a:srcRect b="0" l="0" r="0" t="0"/>
          <a:stretch/>
        </p:blipFill>
        <p:spPr>
          <a:xfrm>
            <a:off x="4098750" y="421100"/>
            <a:ext cx="4190999" cy="5588099"/>
          </a:xfrm>
          <a:prstGeom prst="rect">
            <a:avLst/>
          </a:prstGeom>
          <a:noFill/>
          <a:ln>
            <a:noFill/>
          </a:ln>
        </p:spPr>
      </p:pic>
      <p:pic>
        <p:nvPicPr>
          <p:cNvPr id="456" name="Shape 456"/>
          <p:cNvPicPr preferRelativeResize="0"/>
          <p:nvPr/>
        </p:nvPicPr>
        <p:blipFill rotWithShape="1">
          <a:blip r:embed="rId4">
            <a:alphaModFix/>
          </a:blip>
          <a:srcRect b="0" l="0" r="0" t="0"/>
          <a:stretch/>
        </p:blipFill>
        <p:spPr>
          <a:xfrm>
            <a:off x="7543800" y="6292850"/>
            <a:ext cx="1282700" cy="565149"/>
          </a:xfrm>
          <a:prstGeom prst="rect">
            <a:avLst/>
          </a:prstGeom>
          <a:noFill/>
          <a:ln>
            <a:noFill/>
          </a:ln>
        </p:spPr>
      </p:pic>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2" name="Shape 72"/>
        <p:cNvGrpSpPr/>
        <p:nvPr/>
      </p:nvGrpSpPr>
      <p:grpSpPr>
        <a:xfrm>
          <a:off x="0" y="0"/>
          <a:ext cx="0" cy="0"/>
          <a:chOff x="0" y="0"/>
          <a:chExt cx="0" cy="0"/>
        </a:xfrm>
      </p:grpSpPr>
      <p:sp>
        <p:nvSpPr>
          <p:cNvPr id="73" name="Shape 73"/>
          <p:cNvSpPr txBox="1"/>
          <p:nvPr>
            <p:ph type="title"/>
          </p:nvPr>
        </p:nvSpPr>
        <p:spPr>
          <a:xfrm>
            <a:off x="533400" y="5029200"/>
            <a:ext cx="8001000" cy="1176338"/>
          </a:xfrm>
          <a:prstGeom prst="rect">
            <a:avLst/>
          </a:prstGeom>
          <a:noFill/>
          <a:ln>
            <a:noFill/>
          </a:ln>
        </p:spPr>
        <p:txBody>
          <a:bodyPr anchorCtr="0" anchor="ctr" bIns="45700" lIns="91425" rIns="91425" tIns="45700">
            <a:noAutofit/>
          </a:bodyPr>
          <a:lstStyle/>
          <a:p>
            <a:pPr indent="0" lvl="0" marL="0" marR="0" rtl="0" algn="ctr">
              <a:spcBef>
                <a:spcPts val="0"/>
              </a:spcBef>
              <a:buClr>
                <a:srgbClr val="6B7C72"/>
              </a:buClr>
              <a:buSzPct val="25000"/>
              <a:buFont typeface="Arial"/>
              <a:buNone/>
            </a:pPr>
            <a:r>
              <a:rPr b="0" baseline="0" i="0" lang="en" sz="2000" u="none" cap="small" strike="noStrike">
                <a:solidFill>
                  <a:schemeClr val="dk1"/>
                </a:solidFill>
                <a:latin typeface="Arial"/>
                <a:ea typeface="Arial"/>
                <a:cs typeface="Arial"/>
                <a:sym typeface="Arial"/>
              </a:rPr>
              <a:t>National Writing Project </a:t>
            </a:r>
            <a:br>
              <a:rPr b="0" baseline="0" i="0" lang="en" sz="2000" u="none" cap="small" strike="noStrike">
                <a:solidFill>
                  <a:schemeClr val="dk1"/>
                </a:solidFill>
                <a:latin typeface="Arial"/>
                <a:ea typeface="Arial"/>
                <a:cs typeface="Arial"/>
                <a:sym typeface="Arial"/>
              </a:rPr>
            </a:br>
            <a:r>
              <a:rPr b="0" baseline="0" i="0" lang="en" sz="2000" u="none" cap="small" strike="noStrike">
                <a:solidFill>
                  <a:schemeClr val="dk1"/>
                </a:solidFill>
                <a:latin typeface="Arial"/>
                <a:ea typeface="Arial"/>
                <a:cs typeface="Arial"/>
                <a:sym typeface="Arial"/>
              </a:rPr>
              <a:t>Local Sites Map</a:t>
            </a:r>
          </a:p>
        </p:txBody>
      </p:sp>
      <p:pic>
        <p:nvPicPr>
          <p:cNvPr id="74" name="Shape 74"/>
          <p:cNvPicPr preferRelativeResize="0"/>
          <p:nvPr/>
        </p:nvPicPr>
        <p:blipFill rotWithShape="1">
          <a:blip r:embed="rId3">
            <a:alphaModFix/>
          </a:blip>
          <a:srcRect b="0" l="0" r="0" t="0"/>
          <a:stretch/>
        </p:blipFill>
        <p:spPr>
          <a:xfrm>
            <a:off x="1578129" y="698925"/>
            <a:ext cx="6041871" cy="4406473"/>
          </a:xfrm>
          <a:prstGeom prst="rect">
            <a:avLst/>
          </a:prstGeom>
          <a:noFill/>
          <a:ln>
            <a:noFill/>
          </a:ln>
        </p:spPr>
      </p:pic>
      <p:sp>
        <p:nvSpPr>
          <p:cNvPr id="75" name="Shape 75"/>
          <p:cNvSpPr txBox="1"/>
          <p:nvPr/>
        </p:nvSpPr>
        <p:spPr>
          <a:xfrm>
            <a:off x="2201814" y="6172200"/>
            <a:ext cx="4732385" cy="307777"/>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baseline="0" i="0" lang="en" sz="1400" u="none" cap="none" strike="noStrike">
                <a:solidFill>
                  <a:srgbClr val="000000"/>
                </a:solidFill>
                <a:latin typeface="Arial"/>
                <a:ea typeface="Arial"/>
                <a:cs typeface="Arial"/>
                <a:sym typeface="Arial"/>
              </a:rPr>
              <a:t>http://www.nwp.org/cs/public/print/doc/findasite/home.csp</a:t>
            </a: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1" name="Shape 461"/>
        <p:cNvGrpSpPr/>
        <p:nvPr/>
      </p:nvGrpSpPr>
      <p:grpSpPr>
        <a:xfrm>
          <a:off x="0" y="0"/>
          <a:ext cx="0" cy="0"/>
          <a:chOff x="0" y="0"/>
          <a:chExt cx="0" cy="0"/>
        </a:xfrm>
      </p:grpSpPr>
      <p:sp>
        <p:nvSpPr>
          <p:cNvPr id="462" name="Shape 462"/>
          <p:cNvSpPr txBox="1"/>
          <p:nvPr>
            <p:ph type="title"/>
          </p:nvPr>
        </p:nvSpPr>
        <p:spPr>
          <a:xfrm>
            <a:off x="457200" y="533400"/>
            <a:ext cx="8229600" cy="990598"/>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dk2"/>
              </a:buClr>
              <a:buFont typeface="Arial"/>
              <a:buNone/>
            </a:pPr>
            <a:r>
              <a:t/>
            </a:r>
            <a:endParaRPr/>
          </a:p>
        </p:txBody>
      </p:sp>
      <p:sp>
        <p:nvSpPr>
          <p:cNvPr id="463" name="Shape 463"/>
          <p:cNvSpPr txBox="1"/>
          <p:nvPr>
            <p:ph idx="1" type="body"/>
          </p:nvPr>
        </p:nvSpPr>
        <p:spPr>
          <a:xfrm>
            <a:off x="3657600" y="1425901"/>
            <a:ext cx="5029199" cy="50247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accent1"/>
              </a:buClr>
              <a:buSzPct val="25000"/>
              <a:buFont typeface="Arial"/>
              <a:buNone/>
            </a:pPr>
            <a:r>
              <a:rPr lang="en" sz="2400"/>
              <a:t>Luis </a:t>
            </a:r>
            <a:r>
              <a:rPr b="0" baseline="0" i="0" lang="en" sz="2400" u="none" cap="none" strike="noStrike">
                <a:solidFill>
                  <a:schemeClr val="dk1"/>
                </a:solidFill>
                <a:latin typeface="Arial"/>
                <a:ea typeface="Arial"/>
                <a:cs typeface="Arial"/>
                <a:sym typeface="Arial"/>
              </a:rPr>
              <a:t>Moll</a:t>
            </a:r>
            <a:r>
              <a:rPr lang="en" sz="2400"/>
              <a:t>, </a:t>
            </a:r>
            <a:r>
              <a:rPr b="0" baseline="0" i="0" lang="en" sz="2400" u="none" cap="none" strike="noStrike">
                <a:solidFill>
                  <a:schemeClr val="dk1"/>
                </a:solidFill>
                <a:latin typeface="Arial"/>
                <a:ea typeface="Arial"/>
                <a:cs typeface="Arial"/>
                <a:sym typeface="Arial"/>
              </a:rPr>
              <a:t>Latino anthropologist, researcher and professo</a:t>
            </a:r>
            <a:r>
              <a:rPr lang="en" sz="2400"/>
              <a:t>r </a:t>
            </a:r>
            <a:r>
              <a:rPr b="0" baseline="0" i="0" lang="en" sz="2400" u="none" cap="none" strike="noStrike">
                <a:solidFill>
                  <a:schemeClr val="dk1"/>
                </a:solidFill>
                <a:latin typeface="Arial"/>
                <a:ea typeface="Arial"/>
                <a:cs typeface="Arial"/>
                <a:sym typeface="Arial"/>
              </a:rPr>
              <a:t>at the University of Arizona</a:t>
            </a:r>
            <a:r>
              <a:rPr lang="en" sz="2400"/>
              <a:t>,</a:t>
            </a:r>
            <a:r>
              <a:rPr b="0" baseline="0" i="0" lang="en" sz="2400" u="none" cap="none" strike="noStrike">
                <a:solidFill>
                  <a:schemeClr val="dk1"/>
                </a:solidFill>
                <a:latin typeface="Arial"/>
                <a:ea typeface="Arial"/>
                <a:cs typeface="Arial"/>
                <a:sym typeface="Arial"/>
              </a:rPr>
              <a:t> </a:t>
            </a:r>
            <a:r>
              <a:rPr lang="en" sz="2400"/>
              <a:t>coined </a:t>
            </a:r>
            <a:r>
              <a:rPr b="0" baseline="0" i="0" lang="en" sz="2400" u="none" cap="none" strike="noStrike">
                <a:solidFill>
                  <a:schemeClr val="dk1"/>
                </a:solidFill>
                <a:latin typeface="Arial"/>
                <a:ea typeface="Arial"/>
                <a:cs typeface="Arial"/>
                <a:sym typeface="Arial"/>
              </a:rPr>
              <a:t>the term "funds of knowledge“ to describe the cultural resources that students bring to the classroom.</a:t>
            </a:r>
          </a:p>
          <a:p>
            <a:pPr indent="0" lvl="0" marL="0" marR="0" rtl="0" algn="l">
              <a:lnSpc>
                <a:spcPct val="100000"/>
              </a:lnSpc>
              <a:spcBef>
                <a:spcPts val="480"/>
              </a:spcBef>
              <a:spcAft>
                <a:spcPts val="0"/>
              </a:spcAft>
              <a:buClr>
                <a:srgbClr val="000000"/>
              </a:buClr>
              <a:buFont typeface="Arial"/>
              <a:buNone/>
            </a:pPr>
            <a:r>
              <a:t/>
            </a:r>
            <a:endParaRPr sz="1400">
              <a:solidFill>
                <a:srgbClr val="434B4E"/>
              </a:solidFill>
            </a:endParaRPr>
          </a:p>
          <a:p>
            <a:pPr indent="0" lvl="0" marL="0" marR="0" rtl="0" algn="l">
              <a:lnSpc>
                <a:spcPct val="100000"/>
              </a:lnSpc>
              <a:spcBef>
                <a:spcPts val="480"/>
              </a:spcBef>
              <a:spcAft>
                <a:spcPts val="0"/>
              </a:spcAft>
              <a:buClr>
                <a:srgbClr val="000000"/>
              </a:buClr>
              <a:buFont typeface="Arial"/>
              <a:buNone/>
            </a:pPr>
            <a:r>
              <a:t/>
            </a:r>
            <a:endParaRPr sz="1400">
              <a:solidFill>
                <a:srgbClr val="434B4E"/>
              </a:solidFill>
            </a:endParaRPr>
          </a:p>
          <a:p>
            <a:pPr indent="0" lvl="0" marL="0" marR="0" rtl="0" algn="l">
              <a:lnSpc>
                <a:spcPct val="100000"/>
              </a:lnSpc>
              <a:spcBef>
                <a:spcPts val="480"/>
              </a:spcBef>
              <a:spcAft>
                <a:spcPts val="0"/>
              </a:spcAft>
              <a:buClr>
                <a:srgbClr val="000000"/>
              </a:buClr>
              <a:buSzPct val="25000"/>
              <a:buFont typeface="Arial"/>
              <a:buNone/>
            </a:pPr>
            <a:r>
              <a:rPr b="0" baseline="0" i="0" lang="en" sz="1400" u="none" cap="none" strike="noStrike">
                <a:solidFill>
                  <a:srgbClr val="434B4E"/>
                </a:solidFill>
                <a:latin typeface="Arial"/>
                <a:ea typeface="Arial"/>
                <a:cs typeface="Arial"/>
                <a:sym typeface="Arial"/>
              </a:rPr>
              <a:t>González, N., &amp; Moll, L. C., &amp; Amanti, C. (Eds.). (2005). </a:t>
            </a:r>
            <a:r>
              <a:rPr b="0" baseline="0" i="1" lang="en" sz="1400" u="none" cap="none" strike="noStrike">
                <a:solidFill>
                  <a:srgbClr val="434B4E"/>
                </a:solidFill>
                <a:latin typeface="Arial"/>
                <a:ea typeface="Arial"/>
                <a:cs typeface="Arial"/>
                <a:sym typeface="Arial"/>
              </a:rPr>
              <a:t>Funds of knowledge: Theorizing practices in households, communities, and classrooms.</a:t>
            </a:r>
            <a:r>
              <a:rPr b="0" baseline="0" i="0" lang="en" sz="1400" u="none" cap="none" strike="noStrike">
                <a:solidFill>
                  <a:srgbClr val="434B4E"/>
                </a:solidFill>
                <a:latin typeface="Arial"/>
                <a:ea typeface="Arial"/>
                <a:cs typeface="Arial"/>
                <a:sym typeface="Arial"/>
              </a:rPr>
              <a:t> Mahwah, NJ:Erlbaum.</a:t>
            </a:r>
          </a:p>
          <a:p>
            <a:pPr indent="7620" lvl="0" marL="182880" marR="0" rtl="0" algn="l">
              <a:lnSpc>
                <a:spcPct val="100000"/>
              </a:lnSpc>
              <a:spcBef>
                <a:spcPts val="480"/>
              </a:spcBef>
              <a:spcAft>
                <a:spcPts val="0"/>
              </a:spcAft>
              <a:buClr>
                <a:schemeClr val="accent1"/>
              </a:buClr>
              <a:buFont typeface="Arial"/>
              <a:buNone/>
            </a:pPr>
            <a:r>
              <a:t/>
            </a:r>
            <a:endParaRPr b="0" baseline="0" i="0" sz="1400" u="none" cap="none" strike="noStrike">
              <a:solidFill>
                <a:srgbClr val="434B4E"/>
              </a:solidFill>
              <a:latin typeface="Arial"/>
              <a:ea typeface="Arial"/>
              <a:cs typeface="Arial"/>
              <a:sym typeface="Arial"/>
            </a:endParaRPr>
          </a:p>
          <a:p>
            <a:pPr indent="7620" lvl="0" marL="182880" marR="0" rtl="0" algn="l">
              <a:lnSpc>
                <a:spcPct val="100000"/>
              </a:lnSpc>
              <a:spcBef>
                <a:spcPts val="480"/>
              </a:spcBef>
              <a:spcAft>
                <a:spcPts val="0"/>
              </a:spcAft>
              <a:buClr>
                <a:schemeClr val="accent1"/>
              </a:buClr>
              <a:buFont typeface="Arial"/>
              <a:buNone/>
            </a:pPr>
            <a:r>
              <a:t/>
            </a:r>
            <a:endParaRPr b="0" baseline="0" i="0" sz="1800" u="none" cap="none" strike="noStrike">
              <a:solidFill>
                <a:srgbClr val="434B4E"/>
              </a:solidFill>
              <a:latin typeface="Arial"/>
              <a:ea typeface="Arial"/>
              <a:cs typeface="Arial"/>
              <a:sym typeface="Arial"/>
            </a:endParaRPr>
          </a:p>
          <a:p>
            <a:pPr indent="0" lvl="0" marL="0" marR="0" rtl="0" algn="l">
              <a:lnSpc>
                <a:spcPct val="100000"/>
              </a:lnSpc>
              <a:spcBef>
                <a:spcPts val="480"/>
              </a:spcBef>
              <a:spcAft>
                <a:spcPts val="0"/>
              </a:spcAft>
              <a:buClr>
                <a:schemeClr val="accent1"/>
              </a:buClr>
              <a:buSzPct val="25000"/>
              <a:buFont typeface="Arial"/>
              <a:buNone/>
            </a:pPr>
            <a:r>
              <a:rPr b="0" baseline="0" i="0" lang="en" sz="2400" u="none" cap="none" strike="noStrike">
                <a:solidFill>
                  <a:schemeClr val="dk1"/>
                </a:solidFill>
                <a:latin typeface="Arial"/>
                <a:ea typeface="Arial"/>
                <a:cs typeface="Arial"/>
                <a:sym typeface="Arial"/>
              </a:rPr>
              <a:t> </a:t>
            </a:r>
          </a:p>
        </p:txBody>
      </p:sp>
      <p:pic>
        <p:nvPicPr>
          <p:cNvPr id="464" name="Shape 464"/>
          <p:cNvPicPr preferRelativeResize="0"/>
          <p:nvPr/>
        </p:nvPicPr>
        <p:blipFill>
          <a:blip r:embed="rId3">
            <a:alphaModFix/>
          </a:blip>
          <a:stretch>
            <a:fillRect/>
          </a:stretch>
        </p:blipFill>
        <p:spPr>
          <a:xfrm>
            <a:off x="1131075" y="1575000"/>
            <a:ext cx="2286000" cy="3048000"/>
          </a:xfrm>
          <a:prstGeom prst="rect">
            <a:avLst/>
          </a:prstGeom>
          <a:noFill/>
          <a:ln>
            <a:noFill/>
          </a:ln>
        </p:spPr>
      </p:pic>
      <p:pic>
        <p:nvPicPr>
          <p:cNvPr id="465" name="Shape 465"/>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9" name="Shape 469"/>
        <p:cNvGrpSpPr/>
        <p:nvPr/>
      </p:nvGrpSpPr>
      <p:grpSpPr>
        <a:xfrm>
          <a:off x="0" y="0"/>
          <a:ext cx="0" cy="0"/>
          <a:chOff x="0" y="0"/>
          <a:chExt cx="0" cy="0"/>
        </a:xfrm>
      </p:grpSpPr>
      <p:sp>
        <p:nvSpPr>
          <p:cNvPr id="470" name="Shape 470"/>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chemeClr val="dk2"/>
              </a:buClr>
              <a:buFont typeface="Arial"/>
              <a:buNone/>
            </a:pPr>
            <a:r>
              <a:t/>
            </a:r>
            <a:endParaRPr/>
          </a:p>
        </p:txBody>
      </p:sp>
      <p:sp>
        <p:nvSpPr>
          <p:cNvPr id="471" name="Shape 471"/>
          <p:cNvSpPr txBox="1"/>
          <p:nvPr>
            <p:ph idx="1" type="body"/>
          </p:nvPr>
        </p:nvSpPr>
        <p:spPr>
          <a:xfrm>
            <a:off x="457200" y="1600200"/>
            <a:ext cx="3729000" cy="48767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accent1"/>
              </a:buClr>
              <a:buSzPct val="25000"/>
              <a:buFont typeface="Arial"/>
              <a:buNone/>
            </a:pPr>
            <a:r>
              <a:rPr lang="en" sz="2400"/>
              <a:t>His study found that</a:t>
            </a:r>
            <a:r>
              <a:rPr b="0" baseline="0" i="0" lang="en" sz="2400" u="none" cap="none" strike="noStrike">
                <a:solidFill>
                  <a:schemeClr val="dk1"/>
                </a:solidFill>
                <a:latin typeface="Arial"/>
                <a:ea typeface="Arial"/>
                <a:cs typeface="Arial"/>
                <a:sym typeface="Arial"/>
              </a:rPr>
              <a:t> families had “abundant knowledge the schools did not know about, and therefore did not capitalize on, in order to teach academic skills.”</a:t>
            </a:r>
          </a:p>
          <a:p>
            <a:pPr indent="147320" lvl="0" marL="182880" marR="0" rtl="0" algn="l">
              <a:lnSpc>
                <a:spcPct val="100000"/>
              </a:lnSpc>
              <a:spcBef>
                <a:spcPts val="480"/>
              </a:spcBef>
              <a:spcAft>
                <a:spcPts val="0"/>
              </a:spcAft>
              <a:buClr>
                <a:schemeClr val="accent1"/>
              </a:buClr>
              <a:buFont typeface="Arial"/>
              <a:buNone/>
            </a:pPr>
            <a:r>
              <a:t/>
            </a:r>
            <a:endParaRPr b="0" baseline="0" i="0" sz="4000" u="none" cap="none" strike="noStrike">
              <a:solidFill>
                <a:schemeClr val="dk1"/>
              </a:solidFill>
              <a:latin typeface="Arial"/>
              <a:ea typeface="Arial"/>
              <a:cs typeface="Arial"/>
              <a:sym typeface="Arial"/>
            </a:endParaRPr>
          </a:p>
        </p:txBody>
      </p:sp>
      <p:pic>
        <p:nvPicPr>
          <p:cNvPr id="472" name="Shape 472"/>
          <p:cNvPicPr preferRelativeResize="0"/>
          <p:nvPr/>
        </p:nvPicPr>
        <p:blipFill>
          <a:blip r:embed="rId3">
            <a:alphaModFix/>
          </a:blip>
          <a:stretch>
            <a:fillRect/>
          </a:stretch>
        </p:blipFill>
        <p:spPr>
          <a:xfrm>
            <a:off x="4698350" y="1600183"/>
            <a:ext cx="3429000" cy="2581275"/>
          </a:xfrm>
          <a:prstGeom prst="rect">
            <a:avLst/>
          </a:prstGeom>
          <a:noFill/>
          <a:ln>
            <a:noFill/>
          </a:ln>
        </p:spPr>
      </p:pic>
      <p:pic>
        <p:nvPicPr>
          <p:cNvPr id="473" name="Shape 473"/>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77" name="Shape 477"/>
        <p:cNvGrpSpPr/>
        <p:nvPr/>
      </p:nvGrpSpPr>
      <p:grpSpPr>
        <a:xfrm>
          <a:off x="0" y="0"/>
          <a:ext cx="0" cy="0"/>
          <a:chOff x="0" y="0"/>
          <a:chExt cx="0" cy="0"/>
        </a:xfrm>
      </p:grpSpPr>
      <p:pic>
        <p:nvPicPr>
          <p:cNvPr id="478" name="Shape 478"/>
          <p:cNvPicPr preferRelativeResize="0"/>
          <p:nvPr>
            <p:ph idx="1" type="body"/>
          </p:nvPr>
        </p:nvPicPr>
        <p:blipFill rotWithShape="1">
          <a:blip r:embed="rId3">
            <a:alphaModFix/>
          </a:blip>
          <a:srcRect b="0" l="0" r="0" t="0"/>
          <a:stretch/>
        </p:blipFill>
        <p:spPr>
          <a:xfrm>
            <a:off x="1524000" y="1066800"/>
            <a:ext cx="6035674" cy="4525961"/>
          </a:xfrm>
          <a:prstGeom prst="rect">
            <a:avLst/>
          </a:prstGeom>
          <a:noFill/>
          <a:ln>
            <a:noFill/>
          </a:ln>
        </p:spPr>
      </p:pic>
      <p:pic>
        <p:nvPicPr>
          <p:cNvPr id="479" name="Shape 479"/>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83" name="Shape 483"/>
        <p:cNvGrpSpPr/>
        <p:nvPr/>
      </p:nvGrpSpPr>
      <p:grpSpPr>
        <a:xfrm>
          <a:off x="0" y="0"/>
          <a:ext cx="0" cy="0"/>
          <a:chOff x="0" y="0"/>
          <a:chExt cx="0" cy="0"/>
        </a:xfrm>
      </p:grpSpPr>
      <p:sp>
        <p:nvSpPr>
          <p:cNvPr id="484" name="Shape 484"/>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70C0"/>
              </a:buClr>
              <a:buSzPct val="25000"/>
              <a:buFont typeface="Arial"/>
              <a:buNone/>
            </a:pPr>
            <a:r>
              <a:rPr b="1" baseline="0" i="0" lang="en" sz="4400" u="none" cap="none" strike="noStrike">
                <a:solidFill>
                  <a:srgbClr val="0070C0"/>
                </a:solidFill>
                <a:latin typeface="Arial"/>
                <a:ea typeface="Arial"/>
                <a:cs typeface="Arial"/>
                <a:sym typeface="Arial"/>
              </a:rPr>
              <a:t>Topic Legs</a:t>
            </a:r>
          </a:p>
        </p:txBody>
      </p:sp>
      <p:pic>
        <p:nvPicPr>
          <p:cNvPr id="485" name="Shape 485"/>
          <p:cNvPicPr preferRelativeResize="0"/>
          <p:nvPr/>
        </p:nvPicPr>
        <p:blipFill rotWithShape="1">
          <a:blip r:embed="rId3">
            <a:alphaModFix/>
          </a:blip>
          <a:srcRect b="0" l="0" r="0" t="0"/>
          <a:stretch/>
        </p:blipFill>
        <p:spPr>
          <a:xfrm>
            <a:off x="7543800" y="6292850"/>
            <a:ext cx="1282700" cy="565149"/>
          </a:xfrm>
          <a:prstGeom prst="rect">
            <a:avLst/>
          </a:prstGeom>
          <a:noFill/>
          <a:ln>
            <a:noFill/>
          </a:ln>
        </p:spPr>
      </p:pic>
      <p:pic>
        <p:nvPicPr>
          <p:cNvPr id="486" name="Shape 486"/>
          <p:cNvPicPr preferRelativeResize="0"/>
          <p:nvPr>
            <p:ph idx="1" type="body"/>
          </p:nvPr>
        </p:nvPicPr>
        <p:blipFill rotWithShape="1">
          <a:blip r:embed="rId4">
            <a:alphaModFix/>
          </a:blip>
          <a:srcRect b="0" l="0" r="0" t="0"/>
          <a:stretch/>
        </p:blipFill>
        <p:spPr>
          <a:xfrm>
            <a:off x="4149725" y="609600"/>
            <a:ext cx="3886200" cy="5181600"/>
          </a:xfrm>
          <a:prstGeom prst="rect">
            <a:avLst/>
          </a:prstGeom>
          <a:noFill/>
          <a:ln>
            <a:noFill/>
          </a:ln>
        </p:spPr>
      </p:pic>
      <p:pic>
        <p:nvPicPr>
          <p:cNvPr id="487" name="Shape 487"/>
          <p:cNvPicPr preferRelativeResize="0"/>
          <p:nvPr/>
        </p:nvPicPr>
        <p:blipFill rotWithShape="1">
          <a:blip r:embed="rId5">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92" name="Shape 492"/>
        <p:cNvGrpSpPr/>
        <p:nvPr/>
      </p:nvGrpSpPr>
      <p:grpSpPr>
        <a:xfrm>
          <a:off x="0" y="0"/>
          <a:ext cx="0" cy="0"/>
          <a:chOff x="0" y="0"/>
          <a:chExt cx="0" cy="0"/>
        </a:xfrm>
      </p:grpSpPr>
      <p:sp>
        <p:nvSpPr>
          <p:cNvPr id="493" name="Shape 493"/>
          <p:cNvSpPr txBox="1"/>
          <p:nvPr>
            <p:ph type="title"/>
          </p:nvPr>
        </p:nvSpPr>
        <p:spPr>
          <a:xfrm>
            <a:off x="0" y="274637"/>
            <a:ext cx="8229600" cy="11430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70C0"/>
              </a:buClr>
              <a:buSzPct val="25000"/>
              <a:buFont typeface="Arial"/>
              <a:buNone/>
            </a:pPr>
            <a:r>
              <a:rPr b="1" baseline="0" i="0" lang="en" sz="4400" u="none" cap="none" strike="noStrike">
                <a:solidFill>
                  <a:srgbClr val="0070C0"/>
                </a:solidFill>
                <a:latin typeface="Arial"/>
                <a:ea typeface="Arial"/>
                <a:cs typeface="Arial"/>
                <a:sym typeface="Arial"/>
              </a:rPr>
              <a:t> Take a Tour</a:t>
            </a:r>
          </a:p>
        </p:txBody>
      </p:sp>
      <p:pic>
        <p:nvPicPr>
          <p:cNvPr id="494" name="Shape 494"/>
          <p:cNvPicPr preferRelativeResize="0"/>
          <p:nvPr/>
        </p:nvPicPr>
        <p:blipFill rotWithShape="1">
          <a:blip r:embed="rId3">
            <a:alphaModFix/>
          </a:blip>
          <a:srcRect b="0" l="0" r="0" t="0"/>
          <a:stretch/>
        </p:blipFill>
        <p:spPr>
          <a:xfrm>
            <a:off x="7543800" y="6292850"/>
            <a:ext cx="1282700" cy="565149"/>
          </a:xfrm>
          <a:prstGeom prst="rect">
            <a:avLst/>
          </a:prstGeom>
          <a:noFill/>
          <a:ln>
            <a:noFill/>
          </a:ln>
        </p:spPr>
      </p:pic>
      <p:pic>
        <p:nvPicPr>
          <p:cNvPr id="495" name="Shape 495"/>
          <p:cNvPicPr preferRelativeResize="0"/>
          <p:nvPr/>
        </p:nvPicPr>
        <p:blipFill rotWithShape="1">
          <a:blip r:embed="rId4">
            <a:alphaModFix/>
          </a:blip>
          <a:srcRect b="0" l="0" r="0" t="0"/>
          <a:stretch/>
        </p:blipFill>
        <p:spPr>
          <a:xfrm>
            <a:off x="3581400" y="0"/>
            <a:ext cx="5143499" cy="6858000"/>
          </a:xfrm>
          <a:prstGeom prst="rect">
            <a:avLst/>
          </a:prstGeom>
          <a:noFill/>
          <a:ln>
            <a:noFill/>
          </a:ln>
        </p:spPr>
      </p:pic>
      <p:pic>
        <p:nvPicPr>
          <p:cNvPr id="496" name="Shape 496"/>
          <p:cNvPicPr preferRelativeResize="0"/>
          <p:nvPr/>
        </p:nvPicPr>
        <p:blipFill rotWithShape="1">
          <a:blip r:embed="rId5">
            <a:alphaModFix/>
          </a:blip>
          <a:srcRect b="0" l="0" r="0" t="0"/>
          <a:stretch/>
        </p:blipFill>
        <p:spPr>
          <a:xfrm>
            <a:off x="7241086" y="5787447"/>
            <a:ext cx="1713600" cy="911700"/>
          </a:xfrm>
          <a:prstGeom prst="rect">
            <a:avLst/>
          </a:prstGeom>
          <a:noFill/>
          <a:ln>
            <a:noFill/>
          </a:ln>
        </p:spPr>
      </p:pic>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1" name="Shape 501"/>
        <p:cNvGrpSpPr/>
        <p:nvPr/>
      </p:nvGrpSpPr>
      <p:grpSpPr>
        <a:xfrm>
          <a:off x="0" y="0"/>
          <a:ext cx="0" cy="0"/>
          <a:chOff x="0" y="0"/>
          <a:chExt cx="0" cy="0"/>
        </a:xfrm>
      </p:grpSpPr>
      <p:sp>
        <p:nvSpPr>
          <p:cNvPr id="502" name="Shape 502"/>
          <p:cNvSpPr txBox="1"/>
          <p:nvPr>
            <p:ph type="title"/>
          </p:nvPr>
        </p:nvSpPr>
        <p:spPr>
          <a:xfrm>
            <a:off x="138111" y="533400"/>
            <a:ext cx="4343400" cy="2895600"/>
          </a:xfrm>
          <a:prstGeom prst="rect">
            <a:avLst/>
          </a:prstGeom>
          <a:noFill/>
          <a:ln>
            <a:noFill/>
          </a:ln>
        </p:spPr>
        <p:txBody>
          <a:bodyPr anchorCtr="0" anchor="ctr" bIns="45700" lIns="91425" rIns="91425" tIns="45700">
            <a:noAutofit/>
          </a:bodyPr>
          <a:lstStyle/>
          <a:p>
            <a:pPr indent="0" lvl="0" marL="0" marR="0" rtl="0" algn="l">
              <a:lnSpc>
                <a:spcPct val="100000"/>
              </a:lnSpc>
              <a:spcBef>
                <a:spcPts val="0"/>
              </a:spcBef>
              <a:spcAft>
                <a:spcPts val="0"/>
              </a:spcAft>
              <a:buClr>
                <a:srgbClr val="0070C0"/>
              </a:buClr>
              <a:buSzPct val="25000"/>
              <a:buFont typeface="Arial"/>
              <a:buNone/>
            </a:pPr>
            <a:r>
              <a:rPr b="1" baseline="0" i="0" lang="en" sz="3600" u="none" cap="none" strike="noStrike">
                <a:solidFill>
                  <a:srgbClr val="0070C0"/>
                </a:solidFill>
                <a:latin typeface="Arial"/>
                <a:ea typeface="Arial"/>
                <a:cs typeface="Arial"/>
                <a:sym typeface="Arial"/>
              </a:rPr>
              <a:t>At the Heart of It</a:t>
            </a:r>
            <a:br>
              <a:rPr b="1" baseline="0" i="0" lang="en" sz="3600" u="none" cap="none" strike="noStrike">
                <a:solidFill>
                  <a:srgbClr val="FF0000"/>
                </a:solidFill>
                <a:latin typeface="Arial"/>
                <a:ea typeface="Arial"/>
                <a:cs typeface="Arial"/>
                <a:sym typeface="Arial"/>
              </a:rPr>
            </a:br>
            <a:br>
              <a:rPr b="0" baseline="0" i="0" lang="en" sz="3600" u="none" cap="none" strike="noStrike">
                <a:solidFill>
                  <a:schemeClr val="dk2"/>
                </a:solidFill>
                <a:latin typeface="Arial"/>
                <a:ea typeface="Arial"/>
                <a:cs typeface="Arial"/>
                <a:sym typeface="Arial"/>
              </a:rPr>
            </a:br>
            <a:r>
              <a:rPr b="0" baseline="0" i="0" lang="en" sz="3600" u="none" cap="none" strike="noStrike">
                <a:solidFill>
                  <a:schemeClr val="dk2"/>
                </a:solidFill>
                <a:latin typeface="Arial"/>
                <a:ea typeface="Arial"/>
                <a:cs typeface="Arial"/>
                <a:sym typeface="Arial"/>
              </a:rPr>
              <a:t>What Is Important for Others to Know?</a:t>
            </a:r>
          </a:p>
        </p:txBody>
      </p:sp>
      <p:pic>
        <p:nvPicPr>
          <p:cNvPr id="503" name="Shape 503"/>
          <p:cNvPicPr preferRelativeResize="0"/>
          <p:nvPr/>
        </p:nvPicPr>
        <p:blipFill rotWithShape="1">
          <a:blip r:embed="rId3">
            <a:alphaModFix/>
          </a:blip>
          <a:srcRect b="0" l="0" r="0" t="0"/>
          <a:stretch/>
        </p:blipFill>
        <p:spPr>
          <a:xfrm>
            <a:off x="7543800" y="6292850"/>
            <a:ext cx="1282700" cy="565149"/>
          </a:xfrm>
          <a:prstGeom prst="rect">
            <a:avLst/>
          </a:prstGeom>
          <a:noFill/>
          <a:ln>
            <a:noFill/>
          </a:ln>
        </p:spPr>
      </p:pic>
      <p:pic>
        <p:nvPicPr>
          <p:cNvPr id="504" name="Shape 504"/>
          <p:cNvPicPr preferRelativeResize="0"/>
          <p:nvPr>
            <p:ph idx="1" type="body"/>
          </p:nvPr>
        </p:nvPicPr>
        <p:blipFill rotWithShape="1">
          <a:blip r:embed="rId4">
            <a:alphaModFix/>
          </a:blip>
          <a:srcRect b="0" l="0" r="0" t="0"/>
          <a:stretch/>
        </p:blipFill>
        <p:spPr>
          <a:xfrm>
            <a:off x="4648200" y="533400"/>
            <a:ext cx="3771900" cy="5029199"/>
          </a:xfrm>
          <a:prstGeom prst="rect">
            <a:avLst/>
          </a:prstGeom>
          <a:noFill/>
          <a:ln>
            <a:noFill/>
          </a:ln>
        </p:spPr>
      </p:pic>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09" name="Shape 509"/>
        <p:cNvGrpSpPr/>
        <p:nvPr/>
      </p:nvGrpSpPr>
      <p:grpSpPr>
        <a:xfrm>
          <a:off x="0" y="0"/>
          <a:ext cx="0" cy="0"/>
          <a:chOff x="0" y="0"/>
          <a:chExt cx="0" cy="0"/>
        </a:xfrm>
      </p:grpSpPr>
      <p:sp>
        <p:nvSpPr>
          <p:cNvPr id="510" name="Shape 510"/>
          <p:cNvSpPr txBox="1"/>
          <p:nvPr>
            <p:ph type="title"/>
          </p:nvPr>
        </p:nvSpPr>
        <p:spPr>
          <a:xfrm>
            <a:off x="609600" y="304800"/>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None/>
            </a:pPr>
            <a:r>
              <a:t/>
            </a:r>
            <a:endParaRPr b="0" baseline="0" i="0" sz="4400" u="none" cap="none" strike="noStrike">
              <a:solidFill>
                <a:schemeClr val="dk2"/>
              </a:solidFill>
              <a:latin typeface="Arial"/>
              <a:ea typeface="Arial"/>
              <a:cs typeface="Arial"/>
              <a:sym typeface="Arial"/>
            </a:endParaRPr>
          </a:p>
        </p:txBody>
      </p:sp>
      <p:sp>
        <p:nvSpPr>
          <p:cNvPr id="511" name="Shape 511"/>
          <p:cNvSpPr txBox="1"/>
          <p:nvPr/>
        </p:nvSpPr>
        <p:spPr>
          <a:xfrm>
            <a:off x="-609600" y="4419600"/>
            <a:ext cx="5867400" cy="646112"/>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chemeClr val="dk1"/>
              </a:buClr>
              <a:buSzPct val="25000"/>
              <a:buFont typeface="Arial"/>
              <a:buNone/>
            </a:pPr>
            <a:r>
              <a:rPr b="0" baseline="0" i="0" lang="en" sz="3600" u="none" cap="none" strike="noStrike">
                <a:solidFill>
                  <a:schemeClr val="dk1"/>
                </a:solidFill>
                <a:latin typeface="Arial"/>
                <a:ea typeface="Arial"/>
                <a:cs typeface="Arial"/>
                <a:sym typeface="Arial"/>
              </a:rPr>
              <a:t> </a:t>
            </a:r>
            <a:r>
              <a:rPr b="1" baseline="0" i="0" lang="en" sz="3600" u="none" cap="none" strike="noStrike">
                <a:solidFill>
                  <a:srgbClr val="0070C0"/>
                </a:solidFill>
                <a:latin typeface="Arial"/>
                <a:ea typeface="Arial"/>
                <a:cs typeface="Arial"/>
                <a:sym typeface="Arial"/>
              </a:rPr>
              <a:t>Better Questions</a:t>
            </a:r>
          </a:p>
        </p:txBody>
      </p:sp>
      <p:pic>
        <p:nvPicPr>
          <p:cNvPr id="512" name="Shape 512"/>
          <p:cNvPicPr preferRelativeResize="0"/>
          <p:nvPr/>
        </p:nvPicPr>
        <p:blipFill rotWithShape="1">
          <a:blip r:embed="rId3">
            <a:alphaModFix/>
          </a:blip>
          <a:srcRect b="0" l="0" r="0" t="0"/>
          <a:stretch/>
        </p:blipFill>
        <p:spPr>
          <a:xfrm>
            <a:off x="7543800" y="6292850"/>
            <a:ext cx="1282700" cy="565149"/>
          </a:xfrm>
          <a:prstGeom prst="rect">
            <a:avLst/>
          </a:prstGeom>
          <a:noFill/>
          <a:ln>
            <a:noFill/>
          </a:ln>
        </p:spPr>
      </p:pic>
      <p:pic>
        <p:nvPicPr>
          <p:cNvPr id="513" name="Shape 513"/>
          <p:cNvPicPr preferRelativeResize="0"/>
          <p:nvPr>
            <p:ph idx="1" type="body"/>
          </p:nvPr>
        </p:nvPicPr>
        <p:blipFill rotWithShape="1">
          <a:blip r:embed="rId4">
            <a:alphaModFix/>
          </a:blip>
          <a:srcRect b="0" l="0" r="0" t="0"/>
          <a:stretch/>
        </p:blipFill>
        <p:spPr>
          <a:xfrm>
            <a:off x="4648200" y="609600"/>
            <a:ext cx="4143374" cy="5524500"/>
          </a:xfrm>
          <a:prstGeom prst="rect">
            <a:avLst/>
          </a:prstGeom>
          <a:noFill/>
          <a:ln>
            <a:noFill/>
          </a:ln>
        </p:spPr>
      </p:pic>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18" name="Shape 518"/>
        <p:cNvGrpSpPr/>
        <p:nvPr/>
      </p:nvGrpSpPr>
      <p:grpSpPr>
        <a:xfrm>
          <a:off x="0" y="0"/>
          <a:ext cx="0" cy="0"/>
          <a:chOff x="0" y="0"/>
          <a:chExt cx="0" cy="0"/>
        </a:xfrm>
      </p:grpSpPr>
      <p:sp>
        <p:nvSpPr>
          <p:cNvPr id="519" name="Shape 519"/>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None/>
            </a:pPr>
            <a:r>
              <a:t/>
            </a:r>
            <a:endParaRPr b="0" baseline="0" i="0" sz="4400" u="none" cap="none" strike="noStrike">
              <a:solidFill>
                <a:schemeClr val="dk2"/>
              </a:solidFill>
              <a:latin typeface="Arial"/>
              <a:ea typeface="Arial"/>
              <a:cs typeface="Arial"/>
              <a:sym typeface="Arial"/>
            </a:endParaRPr>
          </a:p>
        </p:txBody>
      </p:sp>
      <p:sp>
        <p:nvSpPr>
          <p:cNvPr id="520" name="Shape 520"/>
          <p:cNvSpPr txBox="1"/>
          <p:nvPr>
            <p:ph idx="1" type="body"/>
          </p:nvPr>
        </p:nvSpPr>
        <p:spPr>
          <a:xfrm>
            <a:off x="427037" y="1600200"/>
            <a:ext cx="3383099" cy="4526100"/>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70C0"/>
              </a:buClr>
              <a:buSzPct val="25000"/>
              <a:buFont typeface="Arial"/>
              <a:buNone/>
            </a:pPr>
            <a:r>
              <a:rPr b="1" baseline="0" i="0" lang="en" sz="3200" u="none" cap="none" strike="noStrike">
                <a:solidFill>
                  <a:srgbClr val="0070C0"/>
                </a:solidFill>
                <a:latin typeface="Arial"/>
                <a:ea typeface="Arial"/>
                <a:cs typeface="Arial"/>
                <a:sym typeface="Arial"/>
              </a:rPr>
              <a:t>Writers read </a:t>
            </a:r>
            <a:r>
              <a:rPr b="0" baseline="0" i="0" lang="en" sz="3200" u="none" cap="none" strike="noStrike">
                <a:solidFill>
                  <a:schemeClr val="dk1"/>
                </a:solidFill>
                <a:latin typeface="Arial"/>
                <a:ea typeface="Arial"/>
                <a:cs typeface="Arial"/>
                <a:sym typeface="Arial"/>
              </a:rPr>
              <a:t>the kinds of things they want to write about.</a:t>
            </a:r>
          </a:p>
        </p:txBody>
      </p:sp>
      <p:pic>
        <p:nvPicPr>
          <p:cNvPr id="521" name="Shape 521"/>
          <p:cNvPicPr preferRelativeResize="0"/>
          <p:nvPr/>
        </p:nvPicPr>
        <p:blipFill rotWithShape="1">
          <a:blip r:embed="rId3">
            <a:alphaModFix/>
          </a:blip>
          <a:srcRect b="0" l="0" r="0" t="0"/>
          <a:stretch/>
        </p:blipFill>
        <p:spPr>
          <a:xfrm>
            <a:off x="3810000" y="1676400"/>
            <a:ext cx="4172099" cy="5562600"/>
          </a:xfrm>
          <a:prstGeom prst="rect">
            <a:avLst/>
          </a:prstGeom>
          <a:noFill/>
          <a:ln>
            <a:noFill/>
          </a:ln>
        </p:spPr>
      </p:pic>
      <p:pic>
        <p:nvPicPr>
          <p:cNvPr id="522" name="Shape 522"/>
          <p:cNvPicPr preferRelativeResize="0"/>
          <p:nvPr/>
        </p:nvPicPr>
        <p:blipFill rotWithShape="1">
          <a:blip r:embed="rId4">
            <a:alphaModFix/>
          </a:blip>
          <a:srcRect b="0" l="0" r="0" t="0"/>
          <a:stretch/>
        </p:blipFill>
        <p:spPr>
          <a:xfrm>
            <a:off x="7543800" y="6292850"/>
            <a:ext cx="1282799" cy="565200"/>
          </a:xfrm>
          <a:prstGeom prst="rect">
            <a:avLst/>
          </a:prstGeom>
          <a:noFill/>
          <a:ln>
            <a:noFill/>
          </a:ln>
        </p:spPr>
      </p:pic>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7" name="Shape 527"/>
        <p:cNvGrpSpPr/>
        <p:nvPr/>
      </p:nvGrpSpPr>
      <p:grpSpPr>
        <a:xfrm>
          <a:off x="0" y="0"/>
          <a:ext cx="0" cy="0"/>
          <a:chOff x="0" y="0"/>
          <a:chExt cx="0" cy="0"/>
        </a:xfrm>
      </p:grpSpPr>
      <p:sp>
        <p:nvSpPr>
          <p:cNvPr id="528" name="Shape 528"/>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ctr">
              <a:spcBef>
                <a:spcPts val="0"/>
              </a:spcBef>
              <a:spcAft>
                <a:spcPts val="0"/>
              </a:spcAft>
              <a:buNone/>
            </a:pPr>
            <a:r>
              <a:t/>
            </a:r>
            <a:endParaRPr b="0" baseline="0" i="0" sz="4400" u="none" cap="none" strike="noStrike">
              <a:solidFill>
                <a:schemeClr val="dk2"/>
              </a:solidFill>
              <a:latin typeface="Arial"/>
              <a:ea typeface="Arial"/>
              <a:cs typeface="Arial"/>
              <a:sym typeface="Arial"/>
            </a:endParaRPr>
          </a:p>
        </p:txBody>
      </p:sp>
      <p:sp>
        <p:nvSpPr>
          <p:cNvPr id="529" name="Shape 529"/>
          <p:cNvSpPr txBox="1"/>
          <p:nvPr>
            <p:ph idx="1" type="body"/>
          </p:nvPr>
        </p:nvSpPr>
        <p:spPr>
          <a:xfrm>
            <a:off x="427037" y="1600200"/>
            <a:ext cx="4144962" cy="452596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200" u="none" cap="none" strike="noStrike">
                <a:solidFill>
                  <a:schemeClr val="dk1"/>
                </a:solidFill>
                <a:latin typeface="Arial"/>
                <a:ea typeface="Arial"/>
                <a:cs typeface="Arial"/>
                <a:sym typeface="Arial"/>
              </a:rPr>
              <a:t>Focus </a:t>
            </a:r>
            <a:r>
              <a:rPr b="1" baseline="0" i="0" lang="en" sz="3200" u="none" cap="none" strike="noStrike">
                <a:solidFill>
                  <a:srgbClr val="0070C0"/>
                </a:solidFill>
                <a:latin typeface="Arial"/>
                <a:ea typeface="Arial"/>
                <a:cs typeface="Arial"/>
                <a:sym typeface="Arial"/>
              </a:rPr>
              <a:t>mini-lessons</a:t>
            </a:r>
            <a:r>
              <a:rPr b="0" baseline="0" i="0" lang="en" sz="3200" u="none" cap="none" strike="noStrike">
                <a:solidFill>
                  <a:schemeClr val="dk1"/>
                </a:solidFill>
                <a:latin typeface="Arial"/>
                <a:ea typeface="Arial"/>
                <a:cs typeface="Arial"/>
                <a:sym typeface="Arial"/>
              </a:rPr>
              <a:t> on comprehension strategies for informational text</a:t>
            </a:r>
          </a:p>
        </p:txBody>
      </p:sp>
      <p:pic>
        <p:nvPicPr>
          <p:cNvPr id="530" name="Shape 530"/>
          <p:cNvPicPr preferRelativeResize="0"/>
          <p:nvPr/>
        </p:nvPicPr>
        <p:blipFill rotWithShape="1">
          <a:blip r:embed="rId3">
            <a:alphaModFix/>
          </a:blip>
          <a:srcRect b="0" l="0" r="0" t="0"/>
          <a:stretch/>
        </p:blipFill>
        <p:spPr>
          <a:xfrm>
            <a:off x="4495800" y="1676400"/>
            <a:ext cx="4775200" cy="3581399"/>
          </a:xfrm>
          <a:prstGeom prst="rect">
            <a:avLst/>
          </a:prstGeom>
          <a:noFill/>
          <a:ln>
            <a:noFill/>
          </a:ln>
        </p:spPr>
      </p:pic>
      <p:pic>
        <p:nvPicPr>
          <p:cNvPr id="531" name="Shape 531"/>
          <p:cNvPicPr preferRelativeResize="0"/>
          <p:nvPr/>
        </p:nvPicPr>
        <p:blipFill rotWithShape="1">
          <a:blip r:embed="rId4">
            <a:alphaModFix/>
          </a:blip>
          <a:srcRect b="0" l="0" r="0" t="0"/>
          <a:stretch/>
        </p:blipFill>
        <p:spPr>
          <a:xfrm>
            <a:off x="7543800" y="6292850"/>
            <a:ext cx="1282700" cy="565149"/>
          </a:xfrm>
          <a:prstGeom prst="rect">
            <a:avLst/>
          </a:prstGeom>
          <a:noFill/>
          <a:ln>
            <a:noFill/>
          </a:ln>
        </p:spPr>
      </p:pic>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36" name="Shape 536"/>
        <p:cNvGrpSpPr/>
        <p:nvPr/>
      </p:nvGrpSpPr>
      <p:grpSpPr>
        <a:xfrm>
          <a:off x="0" y="0"/>
          <a:ext cx="0" cy="0"/>
          <a:chOff x="0" y="0"/>
          <a:chExt cx="0" cy="0"/>
        </a:xfrm>
      </p:grpSpPr>
      <p:sp>
        <p:nvSpPr>
          <p:cNvPr id="537" name="Shape 537"/>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Pr>
              <a:t>Break</a:t>
            </a:r>
          </a:p>
        </p:txBody>
      </p:sp>
      <p:pic>
        <p:nvPicPr>
          <p:cNvPr id="538" name="Shape 538"/>
          <p:cNvPicPr preferRelativeResize="0"/>
          <p:nvPr/>
        </p:nvPicPr>
        <p:blipFill rotWithShape="1">
          <a:blip r:embed="rId3">
            <a:alphaModFix/>
          </a:blip>
          <a:srcRect b="0" l="0" r="0" t="0"/>
          <a:stretch/>
        </p:blipFill>
        <p:spPr>
          <a:xfrm>
            <a:off x="1078149" y="1720775"/>
            <a:ext cx="6922800" cy="4643399"/>
          </a:xfrm>
          <a:prstGeom prst="rect">
            <a:avLst/>
          </a:prstGeom>
          <a:noFill/>
          <a:ln>
            <a:noFill/>
          </a:ln>
        </p:spPr>
      </p:pic>
      <p:pic>
        <p:nvPicPr>
          <p:cNvPr id="539" name="Shape 539"/>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0" name="Shape 80"/>
        <p:cNvGrpSpPr/>
        <p:nvPr/>
      </p:nvGrpSpPr>
      <p:grpSpPr>
        <a:xfrm>
          <a:off x="0" y="0"/>
          <a:ext cx="0" cy="0"/>
          <a:chOff x="0" y="0"/>
          <a:chExt cx="0" cy="0"/>
        </a:xfrm>
      </p:grpSpPr>
      <p:sp>
        <p:nvSpPr>
          <p:cNvPr id="81" name="Shape 81"/>
          <p:cNvSpPr txBox="1"/>
          <p:nvPr>
            <p:ph type="title"/>
          </p:nvPr>
        </p:nvSpPr>
        <p:spPr>
          <a:xfrm>
            <a:off x="1792288" y="5376862"/>
            <a:ext cx="5486399" cy="566737"/>
          </a:xfrm>
          <a:prstGeom prst="rect">
            <a:avLst/>
          </a:prstGeom>
          <a:no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6B7C72"/>
              </a:buClr>
              <a:buSzPct val="25000"/>
              <a:buFont typeface="Arial"/>
              <a:buNone/>
            </a:pPr>
            <a:r>
              <a:rPr b="1" baseline="0" i="0" lang="en" sz="2400" u="none" cap="small" strike="noStrike">
                <a:solidFill>
                  <a:schemeClr val="dk1"/>
                </a:solidFill>
                <a:latin typeface="Arial"/>
                <a:ea typeface="Arial"/>
                <a:cs typeface="Arial"/>
                <a:sym typeface="Arial"/>
              </a:rPr>
              <a:t>Writing Projects Involved in CRWP</a:t>
            </a:r>
          </a:p>
        </p:txBody>
      </p:sp>
      <p:sp>
        <p:nvSpPr>
          <p:cNvPr id="82" name="Shape 82"/>
          <p:cNvSpPr/>
          <p:nvPr>
            <p:ph idx="2" type="pic"/>
          </p:nvPr>
        </p:nvSpPr>
        <p:spPr>
          <a:xfrm>
            <a:off x="1792288" y="612775"/>
            <a:ext cx="5486399" cy="4114800"/>
          </a:xfrm>
          <a:prstGeom prst="rect">
            <a:avLst/>
          </a:prstGeom>
          <a:noFill/>
          <a:ln>
            <a:noFill/>
          </a:ln>
        </p:spPr>
      </p:sp>
      <p:pic>
        <p:nvPicPr>
          <p:cNvPr id="83" name="Shape 83"/>
          <p:cNvPicPr preferRelativeResize="0"/>
          <p:nvPr/>
        </p:nvPicPr>
        <p:blipFill rotWithShape="1">
          <a:blip r:embed="rId3">
            <a:alphaModFix/>
          </a:blip>
          <a:srcRect b="0" l="0" r="0" t="0"/>
          <a:stretch/>
        </p:blipFill>
        <p:spPr>
          <a:xfrm>
            <a:off x="641895" y="516575"/>
            <a:ext cx="7873518" cy="4541285"/>
          </a:xfrm>
          <a:prstGeom prst="rect">
            <a:avLst/>
          </a:prstGeom>
          <a:noFill/>
          <a:ln cap="sq" cmpd="sng" w="190500">
            <a:solidFill>
              <a:srgbClr val="C8C6BD"/>
            </a:solidFill>
            <a:prstDash val="solid"/>
            <a:miter/>
            <a:headEnd len="med" w="med" type="none"/>
            <a:tailEnd len="med" w="med" type="none"/>
          </a:ln>
        </p:spPr>
      </p:pic>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43" name="Shape 543"/>
        <p:cNvGrpSpPr/>
        <p:nvPr/>
      </p:nvGrpSpPr>
      <p:grpSpPr>
        <a:xfrm>
          <a:off x="0" y="0"/>
          <a:ext cx="0" cy="0"/>
          <a:chOff x="0" y="0"/>
          <a:chExt cx="0" cy="0"/>
        </a:xfrm>
      </p:grpSpPr>
      <p:sp>
        <p:nvSpPr>
          <p:cNvPr id="544" name="Shape 544"/>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aseline="0" i="0" lang="en" sz="3600" u="none" cap="none" strike="noStrike">
                <a:solidFill>
                  <a:srgbClr val="000000"/>
                </a:solidFill>
                <a:latin typeface="Arial"/>
                <a:ea typeface="Arial"/>
                <a:cs typeface="Arial"/>
                <a:sym typeface="Arial"/>
                <a:rtl val="0"/>
              </a:rPr>
              <a:t>Some </a:t>
            </a:r>
            <a:r>
              <a:rPr lang="en">
                <a:solidFill>
                  <a:srgbClr val="000000"/>
                </a:solidFill>
                <a:rtl val="0"/>
              </a:rPr>
              <a:t>considerations</a:t>
            </a:r>
            <a:r>
              <a:rPr baseline="0" i="0" lang="en" sz="3600" u="none" cap="none" strike="noStrike">
                <a:solidFill>
                  <a:srgbClr val="000000"/>
                </a:solidFill>
                <a:latin typeface="Arial"/>
                <a:ea typeface="Arial"/>
                <a:cs typeface="Arial"/>
                <a:sym typeface="Arial"/>
                <a:rtl val="0"/>
              </a:rPr>
              <a:t>  . . .</a:t>
            </a:r>
          </a:p>
        </p:txBody>
      </p:sp>
      <p:sp>
        <p:nvSpPr>
          <p:cNvPr id="545" name="Shape 545"/>
          <p:cNvSpPr txBox="1"/>
          <p:nvPr>
            <p:ph idx="1" type="body"/>
          </p:nvPr>
        </p:nvSpPr>
        <p:spPr>
          <a:xfrm>
            <a:off x="457200" y="14478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 Have students only write on the right hand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side of the page so</a:t>
            </a:r>
          </a:p>
          <a:p>
            <a:pPr indent="457200" lvl="0" marL="0" marR="0" rtl="0" algn="l">
              <a:lnSpc>
                <a:spcPct val="100000"/>
              </a:lnSpc>
              <a:spcBef>
                <a:spcPts val="1000"/>
              </a:spcBef>
              <a:spcAft>
                <a:spcPts val="0"/>
              </a:spcAft>
              <a:buClr>
                <a:schemeClr val="dk1"/>
              </a:buClr>
              <a:buSzPct val="25000"/>
              <a:buFont typeface="Arial"/>
              <a:buNone/>
            </a:pPr>
            <a:r>
              <a:rPr b="0" baseline="0" i="0" lang="en" sz="2000" u="none" cap="none" strike="noStrike">
                <a:solidFill>
                  <a:srgbClr val="CC0000"/>
                </a:solidFill>
                <a:latin typeface="Arial"/>
                <a:ea typeface="Arial"/>
                <a:cs typeface="Arial"/>
                <a:sym typeface="Arial"/>
                <a:rtl val="0"/>
              </a:rPr>
              <a:t>You can jot feedback on the facing page.</a:t>
            </a:r>
          </a:p>
          <a:p>
            <a:pPr indent="0" lvl="0" marL="0" marR="0" rtl="0" algn="l">
              <a:lnSpc>
                <a:spcPct val="100000"/>
              </a:lnSpc>
              <a:spcBef>
                <a:spcPts val="0"/>
              </a:spcBef>
              <a:spcAft>
                <a:spcPts val="0"/>
              </a:spcAft>
              <a:buClr>
                <a:schemeClr val="dk1"/>
              </a:buClr>
              <a:buSzPct val="25000"/>
              <a:buFont typeface="Arial"/>
              <a:buNone/>
            </a:pPr>
            <a:r>
              <a:rPr b="0" baseline="0" i="0" lang="en" sz="2000" u="none" cap="none" strike="noStrike">
                <a:solidFill>
                  <a:srgbClr val="CC0000"/>
                </a:solidFill>
                <a:latin typeface="Arial"/>
                <a:ea typeface="Arial"/>
                <a:cs typeface="Arial"/>
                <a:sym typeface="Arial"/>
                <a:rtl val="0"/>
              </a:rPr>
              <a:t>	They can paste or tape in information on facing pages.</a:t>
            </a:r>
          </a:p>
          <a:p>
            <a:pPr indent="0" lvl="0" marL="0" marR="0" rtl="0" algn="l">
              <a:lnSpc>
                <a:spcPct val="100000"/>
              </a:lnSpc>
              <a:spcBef>
                <a:spcPts val="100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 Decide whether or not you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want students to draft in the</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notebook.  If not, where will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they keep drafts?</a:t>
            </a:r>
          </a:p>
          <a:p>
            <a:pPr indent="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 Decide whether or not you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want students to take notes </a:t>
            </a:r>
          </a:p>
          <a:p>
            <a:pPr indent="457200" lvl="0" marL="0" marR="0" rtl="0" algn="l">
              <a:lnSpc>
                <a:spcPct val="100000"/>
              </a:lnSpc>
              <a:spcBef>
                <a:spcPts val="0"/>
              </a:spcBef>
              <a:spcAft>
                <a:spcPts val="0"/>
              </a:spcAft>
              <a:buClr>
                <a:schemeClr val="dk1"/>
              </a:buClr>
              <a:buSzPct val="25000"/>
              <a:buFont typeface="Arial"/>
              <a:buNone/>
            </a:pPr>
            <a:r>
              <a:rPr b="0" baseline="0" i="0" lang="en" sz="2400" u="none" cap="none" strike="noStrike">
                <a:solidFill>
                  <a:schemeClr val="dk1"/>
                </a:solidFill>
                <a:latin typeface="Arial"/>
                <a:ea typeface="Arial"/>
                <a:cs typeface="Arial"/>
                <a:sym typeface="Arial"/>
                <a:rtl val="0"/>
              </a:rPr>
              <a:t>in their notebooks.</a:t>
            </a:r>
          </a:p>
        </p:txBody>
      </p:sp>
      <p:pic>
        <p:nvPicPr>
          <p:cNvPr id="546" name="Shape 546"/>
          <p:cNvPicPr preferRelativeResize="0"/>
          <p:nvPr/>
        </p:nvPicPr>
        <p:blipFill rotWithShape="1">
          <a:blip r:embed="rId3">
            <a:alphaModFix/>
          </a:blip>
          <a:srcRect b="0" l="0" r="0" t="0"/>
          <a:stretch/>
        </p:blipFill>
        <p:spPr>
          <a:xfrm>
            <a:off x="4856650" y="3483150"/>
            <a:ext cx="4287350" cy="2867825"/>
          </a:xfrm>
          <a:prstGeom prst="rect">
            <a:avLst/>
          </a:prstGeom>
          <a:noFill/>
          <a:ln>
            <a:noFill/>
          </a:ln>
        </p:spPr>
      </p:pic>
      <p:pic>
        <p:nvPicPr>
          <p:cNvPr id="547" name="Shape 547"/>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1" name="Shape 551"/>
        <p:cNvGrpSpPr/>
        <p:nvPr/>
      </p:nvGrpSpPr>
      <p:grpSpPr>
        <a:xfrm>
          <a:off x="0" y="0"/>
          <a:ext cx="0" cy="0"/>
          <a:chOff x="0" y="0"/>
          <a:chExt cx="0" cy="0"/>
        </a:xfrm>
      </p:grpSpPr>
      <p:sp>
        <p:nvSpPr>
          <p:cNvPr id="552" name="Shape 552"/>
          <p:cNvSpPr txBox="1"/>
          <p:nvPr>
            <p:ph type="title"/>
          </p:nvPr>
        </p:nvSpPr>
        <p:spPr>
          <a:xfrm>
            <a:off x="457200" y="31568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lang="en"/>
              <a:t>Notebook Expectations</a:t>
            </a:r>
          </a:p>
        </p:txBody>
      </p:sp>
      <p:sp>
        <p:nvSpPr>
          <p:cNvPr id="553" name="Shape 553"/>
          <p:cNvSpPr txBox="1"/>
          <p:nvPr>
            <p:ph idx="1" type="body"/>
          </p:nvPr>
        </p:nvSpPr>
        <p:spPr>
          <a:xfrm>
            <a:off x="457200" y="1641250"/>
            <a:ext cx="8229600" cy="4967700"/>
          </a:xfrm>
          <a:prstGeom prst="rect">
            <a:avLst/>
          </a:prstGeom>
          <a:noFill/>
          <a:ln>
            <a:noFill/>
          </a:ln>
        </p:spPr>
        <p:txBody>
          <a:bodyPr anchorCtr="0" anchor="t" bIns="91425" lIns="91425" rIns="91425" tIns="91425">
            <a:noAutofit/>
          </a:bodyPr>
          <a:lstStyle/>
          <a:p>
            <a:pPr indent="457200" lvl="0" marL="0" marR="0" rtl="0" algn="l">
              <a:lnSpc>
                <a:spcPct val="100000"/>
              </a:lnSpc>
              <a:spcBef>
                <a:spcPts val="0"/>
              </a:spcBef>
              <a:spcAft>
                <a:spcPts val="0"/>
              </a:spcAft>
              <a:buClr>
                <a:schemeClr val="dk1"/>
              </a:buClr>
              <a:buFont typeface="Arial"/>
              <a:buNone/>
            </a:pPr>
            <a:r>
              <a:t/>
            </a:r>
            <a:endParaRPr/>
          </a:p>
          <a:p>
            <a:pPr indent="-419100" lvl="0" marL="457200" marR="0" rtl="0" algn="l">
              <a:lnSpc>
                <a:spcPct val="100000"/>
              </a:lnSpc>
              <a:spcBef>
                <a:spcPts val="0"/>
              </a:spcBef>
              <a:spcAft>
                <a:spcPts val="0"/>
              </a:spcAft>
              <a:buClr>
                <a:srgbClr val="000000"/>
              </a:buClr>
              <a:buSzPct val="100000"/>
              <a:buFont typeface="Arial"/>
              <a:buChar char="●"/>
            </a:pPr>
            <a:r>
              <a:rPr b="0" baseline="0" i="0" lang="en" u="none" cap="none" strike="noStrike">
                <a:solidFill>
                  <a:srgbClr val="000000"/>
                </a:solidFill>
                <a:latin typeface="Arial"/>
                <a:ea typeface="Arial"/>
                <a:cs typeface="Arial"/>
                <a:sym typeface="Arial"/>
                <a:rtl val="0"/>
              </a:rPr>
              <a:t>Always date the page</a:t>
            </a:r>
          </a:p>
          <a:p>
            <a:pPr indent="-419100" lvl="0" marL="457200" marR="0" rtl="0" algn="l">
              <a:lnSpc>
                <a:spcPct val="100000"/>
              </a:lnSpc>
              <a:spcBef>
                <a:spcPts val="0"/>
              </a:spcBef>
              <a:spcAft>
                <a:spcPts val="0"/>
              </a:spcAft>
              <a:buClr>
                <a:srgbClr val="000000"/>
              </a:buClr>
              <a:buSzPct val="100000"/>
              <a:buFont typeface="Arial"/>
              <a:buChar char="●"/>
            </a:pPr>
            <a:r>
              <a:rPr b="0" baseline="0" i="0" lang="en" u="none" cap="none" strike="noStrike">
                <a:solidFill>
                  <a:srgbClr val="000000"/>
                </a:solidFill>
                <a:latin typeface="Arial"/>
                <a:ea typeface="Arial"/>
                <a:cs typeface="Arial"/>
                <a:sym typeface="Arial"/>
                <a:rtl val="0"/>
              </a:rPr>
              <a:t>Never skip a page</a:t>
            </a:r>
          </a:p>
          <a:p>
            <a:pPr indent="-419100" lvl="0" marL="457200" marR="0" rtl="0" algn="l">
              <a:lnSpc>
                <a:spcPct val="100000"/>
              </a:lnSpc>
              <a:spcBef>
                <a:spcPts val="0"/>
              </a:spcBef>
              <a:spcAft>
                <a:spcPts val="0"/>
              </a:spcAft>
              <a:buClr>
                <a:srgbClr val="000000"/>
              </a:buClr>
              <a:buSzPct val="100000"/>
              <a:buFont typeface="Arial"/>
              <a:buChar char="●"/>
            </a:pPr>
            <a:r>
              <a:rPr b="0" baseline="0" i="0" lang="en" u="none" cap="none" strike="noStrike">
                <a:solidFill>
                  <a:srgbClr val="000000"/>
                </a:solidFill>
                <a:latin typeface="Arial"/>
                <a:ea typeface="Arial"/>
                <a:cs typeface="Arial"/>
                <a:sym typeface="Arial"/>
                <a:rtl val="0"/>
              </a:rPr>
              <a:t>Go in order</a:t>
            </a:r>
          </a:p>
          <a:p>
            <a:pPr indent="-419100" lvl="0" marL="457200" marR="0" rtl="0" algn="l">
              <a:lnSpc>
                <a:spcPct val="100000"/>
              </a:lnSpc>
              <a:spcBef>
                <a:spcPts val="0"/>
              </a:spcBef>
              <a:spcAft>
                <a:spcPts val="0"/>
              </a:spcAft>
              <a:buClr>
                <a:srgbClr val="000000"/>
              </a:buClr>
              <a:buSzPct val="100000"/>
              <a:buFont typeface="Arial"/>
              <a:buChar char="●"/>
            </a:pPr>
            <a:r>
              <a:rPr b="0" baseline="0" i="0" lang="en" u="none" cap="none" strike="noStrike">
                <a:solidFill>
                  <a:srgbClr val="000000"/>
                </a:solidFill>
                <a:latin typeface="Arial"/>
                <a:ea typeface="Arial"/>
                <a:cs typeface="Arial"/>
                <a:sym typeface="Arial"/>
                <a:rtl val="0"/>
              </a:rPr>
              <a:t>Number the pages</a:t>
            </a:r>
          </a:p>
          <a:p>
            <a:pPr indent="-419100" lvl="0" marL="457200" marR="0" rtl="0" algn="l">
              <a:lnSpc>
                <a:spcPct val="100000"/>
              </a:lnSpc>
              <a:spcBef>
                <a:spcPts val="0"/>
              </a:spcBef>
              <a:spcAft>
                <a:spcPts val="0"/>
              </a:spcAft>
              <a:buClr>
                <a:srgbClr val="000000"/>
              </a:buClr>
              <a:buSzPct val="100000"/>
              <a:buFont typeface="Arial"/>
              <a:buChar char="●"/>
            </a:pPr>
            <a:r>
              <a:rPr b="0" baseline="0" i="0" lang="en" u="none" cap="none" strike="noStrike">
                <a:solidFill>
                  <a:srgbClr val="000000"/>
                </a:solidFill>
                <a:latin typeface="Arial"/>
                <a:ea typeface="Arial"/>
                <a:cs typeface="Arial"/>
                <a:sym typeface="Arial"/>
                <a:rtl val="0"/>
              </a:rPr>
              <a:t>Skip lines on drafts</a:t>
            </a:r>
          </a:p>
          <a:p>
            <a:pPr lvl="0" marR="0" rtl="0" algn="l">
              <a:lnSpc>
                <a:spcPct val="100000"/>
              </a:lnSpc>
              <a:spcBef>
                <a:spcPts val="0"/>
              </a:spcBef>
              <a:spcAft>
                <a:spcPts val="0"/>
              </a:spcAft>
              <a:buNone/>
            </a:pPr>
            <a:r>
              <a:t/>
            </a:r>
            <a:endParaRPr/>
          </a:p>
        </p:txBody>
      </p:sp>
      <p:pic>
        <p:nvPicPr>
          <p:cNvPr id="554" name="Shape 554"/>
          <p:cNvPicPr preferRelativeResize="0"/>
          <p:nvPr/>
        </p:nvPicPr>
        <p:blipFill rotWithShape="1">
          <a:blip r:embed="rId3">
            <a:alphaModFix/>
          </a:blip>
          <a:srcRect b="0" l="0" r="0" t="0"/>
          <a:stretch/>
        </p:blipFill>
        <p:spPr>
          <a:xfrm>
            <a:off x="4727125" y="2741950"/>
            <a:ext cx="3959700" cy="3110999"/>
          </a:xfrm>
          <a:prstGeom prst="rect">
            <a:avLst/>
          </a:prstGeom>
          <a:noFill/>
          <a:ln>
            <a:noFill/>
          </a:ln>
        </p:spPr>
      </p:pic>
      <p:pic>
        <p:nvPicPr>
          <p:cNvPr id="555" name="Shape 555"/>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59" name="Shape 559"/>
        <p:cNvGrpSpPr/>
        <p:nvPr/>
      </p:nvGrpSpPr>
      <p:grpSpPr>
        <a:xfrm>
          <a:off x="0" y="0"/>
          <a:ext cx="0" cy="0"/>
          <a:chOff x="0" y="0"/>
          <a:chExt cx="0" cy="0"/>
        </a:xfrm>
      </p:grpSpPr>
      <p:sp>
        <p:nvSpPr>
          <p:cNvPr id="560" name="Shape 560"/>
          <p:cNvSpPr txBox="1"/>
          <p:nvPr>
            <p:ph idx="1" type="body"/>
          </p:nvPr>
        </p:nvSpPr>
        <p:spPr>
          <a:xfrm>
            <a:off x="457200" y="215400"/>
            <a:ext cx="8229600" cy="63525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Font typeface="Arial"/>
              <a:buNone/>
            </a:pPr>
            <a:r>
              <a:t/>
            </a:r>
            <a:endParaRPr/>
          </a:p>
          <a:p>
            <a:pPr indent="0" lvl="0" marL="0" marR="0" rtl="0" algn="l">
              <a:lnSpc>
                <a:spcPct val="100000"/>
              </a:lnSpc>
              <a:spcBef>
                <a:spcPts val="0"/>
              </a:spcBef>
              <a:spcAft>
                <a:spcPts val="0"/>
              </a:spcAft>
              <a:buClr>
                <a:schemeClr val="dk1"/>
              </a:buClr>
              <a:buFont typeface="Arial"/>
              <a:buNone/>
            </a:pPr>
            <a:r>
              <a:t/>
            </a:r>
            <a:endParaRPr b="0" baseline="0" i="0" sz="2400" u="none" cap="none" strike="noStrike">
              <a:solidFill>
                <a:schemeClr val="dk1"/>
              </a:solidFill>
              <a:latin typeface="Arial"/>
              <a:ea typeface="Arial"/>
              <a:cs typeface="Arial"/>
              <a:sym typeface="Arial"/>
              <a:rtl val="0"/>
            </a:endParaRPr>
          </a:p>
          <a:p>
            <a:pPr indent="0" lvl="0" marL="1828800" marR="0" rtl="0" algn="l">
              <a:lnSpc>
                <a:spcPct val="100000"/>
              </a:lnSpc>
              <a:spcBef>
                <a:spcPts val="0"/>
              </a:spcBef>
              <a:spcAft>
                <a:spcPts val="0"/>
              </a:spcAft>
              <a:buClr>
                <a:schemeClr val="dk1"/>
              </a:buClr>
              <a:buFont typeface="Arial"/>
              <a:buNone/>
            </a:pPr>
            <a:r>
              <a:t/>
            </a:r>
            <a:endParaRPr sz="2400"/>
          </a:p>
          <a:p>
            <a:pPr indent="0" lvl="0" marL="1828800" marR="0" rtl="0" algn="l">
              <a:lnSpc>
                <a:spcPct val="100000"/>
              </a:lnSpc>
              <a:spcBef>
                <a:spcPts val="0"/>
              </a:spcBef>
              <a:spcAft>
                <a:spcPts val="0"/>
              </a:spcAft>
              <a:buClr>
                <a:schemeClr val="dk1"/>
              </a:buClr>
              <a:buFont typeface="Arial"/>
              <a:buNone/>
            </a:pPr>
            <a:r>
              <a:t/>
            </a:r>
            <a:endParaRPr b="0" baseline="0" i="0" sz="24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Font typeface="Arial"/>
              <a:buNone/>
            </a:pPr>
            <a:r>
              <a:t/>
            </a:r>
            <a:endParaRPr/>
          </a:p>
        </p:txBody>
      </p:sp>
      <p:pic>
        <p:nvPicPr>
          <p:cNvPr id="561" name="Shape 561"/>
          <p:cNvPicPr preferRelativeResize="0"/>
          <p:nvPr/>
        </p:nvPicPr>
        <p:blipFill rotWithShape="1">
          <a:blip r:embed="rId3">
            <a:alphaModFix/>
          </a:blip>
          <a:srcRect b="0" l="0" r="0" t="0"/>
          <a:stretch/>
        </p:blipFill>
        <p:spPr>
          <a:xfrm>
            <a:off x="6162762" y="1013274"/>
            <a:ext cx="1574700" cy="2375400"/>
          </a:xfrm>
          <a:prstGeom prst="rect">
            <a:avLst/>
          </a:prstGeom>
          <a:noFill/>
          <a:ln>
            <a:noFill/>
          </a:ln>
        </p:spPr>
      </p:pic>
      <p:pic>
        <p:nvPicPr>
          <p:cNvPr id="562" name="Shape 562"/>
          <p:cNvPicPr preferRelativeResize="0"/>
          <p:nvPr/>
        </p:nvPicPr>
        <p:blipFill rotWithShape="1">
          <a:blip r:embed="rId4">
            <a:alphaModFix/>
          </a:blip>
          <a:srcRect b="0" l="0" r="0" t="0"/>
          <a:stretch/>
        </p:blipFill>
        <p:spPr>
          <a:xfrm>
            <a:off x="1195900" y="1013275"/>
            <a:ext cx="1664100" cy="2449199"/>
          </a:xfrm>
          <a:prstGeom prst="rect">
            <a:avLst/>
          </a:prstGeom>
          <a:noFill/>
          <a:ln>
            <a:noFill/>
          </a:ln>
        </p:spPr>
      </p:pic>
      <p:pic>
        <p:nvPicPr>
          <p:cNvPr id="563" name="Shape 563"/>
          <p:cNvPicPr preferRelativeResize="0"/>
          <p:nvPr/>
        </p:nvPicPr>
        <p:blipFill rotWithShape="1">
          <a:blip r:embed="rId5">
            <a:alphaModFix/>
          </a:blip>
          <a:srcRect b="0" l="0" r="0" t="0"/>
          <a:stretch/>
        </p:blipFill>
        <p:spPr>
          <a:xfrm>
            <a:off x="6145875" y="4214300"/>
            <a:ext cx="1608467" cy="2239650"/>
          </a:xfrm>
          <a:prstGeom prst="rect">
            <a:avLst/>
          </a:prstGeom>
          <a:noFill/>
          <a:ln>
            <a:noFill/>
          </a:ln>
        </p:spPr>
      </p:pic>
      <p:pic>
        <p:nvPicPr>
          <p:cNvPr id="564" name="Shape 564"/>
          <p:cNvPicPr preferRelativeResize="0"/>
          <p:nvPr/>
        </p:nvPicPr>
        <p:blipFill>
          <a:blip r:embed="rId6">
            <a:alphaModFix/>
          </a:blip>
          <a:stretch>
            <a:fillRect/>
          </a:stretch>
        </p:blipFill>
        <p:spPr>
          <a:xfrm>
            <a:off x="3614737" y="2233612"/>
            <a:ext cx="1914525" cy="2390775"/>
          </a:xfrm>
          <a:prstGeom prst="rect">
            <a:avLst/>
          </a:prstGeom>
          <a:noFill/>
          <a:ln>
            <a:noFill/>
          </a:ln>
        </p:spPr>
      </p:pic>
      <p:pic>
        <p:nvPicPr>
          <p:cNvPr id="565" name="Shape 565"/>
          <p:cNvPicPr preferRelativeResize="0"/>
          <p:nvPr/>
        </p:nvPicPr>
        <p:blipFill>
          <a:blip r:embed="rId7">
            <a:alphaModFix/>
          </a:blip>
          <a:stretch>
            <a:fillRect/>
          </a:stretch>
        </p:blipFill>
        <p:spPr>
          <a:xfrm>
            <a:off x="1255062" y="3825050"/>
            <a:ext cx="1743075" cy="2628900"/>
          </a:xfrm>
          <a:prstGeom prst="rect">
            <a:avLst/>
          </a:prstGeom>
          <a:noFill/>
          <a:ln>
            <a:noFill/>
          </a:ln>
        </p:spPr>
      </p:pic>
      <p:pic>
        <p:nvPicPr>
          <p:cNvPr id="566" name="Shape 566"/>
          <p:cNvPicPr preferRelativeResize="0"/>
          <p:nvPr/>
        </p:nvPicPr>
        <p:blipFill rotWithShape="1">
          <a:blip r:embed="rId8">
            <a:alphaModFix/>
          </a:blip>
          <a:srcRect b="0" l="0" r="0" t="0"/>
          <a:stretch/>
        </p:blipFill>
        <p:spPr>
          <a:xfrm>
            <a:off x="7674202" y="72449"/>
            <a:ext cx="1372199" cy="730199"/>
          </a:xfrm>
          <a:prstGeom prst="rect">
            <a:avLst/>
          </a:prstGeom>
          <a:noFill/>
          <a:ln>
            <a:noFill/>
          </a:ln>
        </p:spPr>
      </p:pic>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0" name="Shape 570"/>
        <p:cNvGrpSpPr/>
        <p:nvPr/>
      </p:nvGrpSpPr>
      <p:grpSpPr>
        <a:xfrm>
          <a:off x="0" y="0"/>
          <a:ext cx="0" cy="0"/>
          <a:chOff x="0" y="0"/>
          <a:chExt cx="0" cy="0"/>
        </a:xfrm>
      </p:grpSpPr>
      <p:sp>
        <p:nvSpPr>
          <p:cNvPr id="571" name="Shape 571"/>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000000"/>
                </a:solidFill>
                <a:latin typeface="Arial"/>
                <a:ea typeface="Arial"/>
                <a:cs typeface="Arial"/>
                <a:sym typeface="Arial"/>
                <a:rtl val="0"/>
              </a:rPr>
              <a:t>The notebook can build community</a:t>
            </a:r>
          </a:p>
        </p:txBody>
      </p:sp>
      <p:sp>
        <p:nvSpPr>
          <p:cNvPr id="572" name="Shape 572"/>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 Heart map</a:t>
            </a: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 My neighborhood</a:t>
            </a: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a:p>
            <a:pPr indent="0" lvl="0" marL="0" marR="0" rtl="0" algn="l">
              <a:lnSpc>
                <a:spcPct val="100000"/>
              </a:lnSpc>
              <a:spcBef>
                <a:spcPts val="0"/>
              </a:spcBef>
              <a:spcAft>
                <a:spcPts val="0"/>
              </a:spcAft>
              <a:buClr>
                <a:schemeClr val="dk1"/>
              </a:buClr>
              <a:buSzPct val="25000"/>
              <a:buFont typeface="Arial"/>
              <a:buNone/>
            </a:pPr>
            <a:r>
              <a:rPr b="0" baseline="0" i="0" lang="en" sz="3000" u="none" cap="none" strike="noStrike">
                <a:solidFill>
                  <a:schemeClr val="dk1"/>
                </a:solidFill>
                <a:latin typeface="Arial"/>
                <a:ea typeface="Arial"/>
                <a:cs typeface="Arial"/>
                <a:sym typeface="Arial"/>
                <a:rtl val="0"/>
              </a:rPr>
              <a:t>• Funds of Knowledge</a:t>
            </a:r>
          </a:p>
        </p:txBody>
      </p:sp>
      <p:pic>
        <p:nvPicPr>
          <p:cNvPr id="573" name="Shape 573"/>
          <p:cNvPicPr preferRelativeResize="0"/>
          <p:nvPr/>
        </p:nvPicPr>
        <p:blipFill rotWithShape="1">
          <a:blip r:embed="rId3">
            <a:alphaModFix/>
          </a:blip>
          <a:srcRect b="0" l="0" r="0" t="0"/>
          <a:stretch/>
        </p:blipFill>
        <p:spPr>
          <a:xfrm>
            <a:off x="5137875" y="1600200"/>
            <a:ext cx="3653979" cy="4967698"/>
          </a:xfrm>
          <a:prstGeom prst="rect">
            <a:avLst/>
          </a:prstGeom>
          <a:noFill/>
          <a:ln>
            <a:noFill/>
          </a:ln>
        </p:spPr>
      </p:pic>
      <p:pic>
        <p:nvPicPr>
          <p:cNvPr id="574" name="Shape 574"/>
          <p:cNvPicPr preferRelativeResize="0"/>
          <p:nvPr/>
        </p:nvPicPr>
        <p:blipFill rotWithShape="1">
          <a:blip r:embed="rId4">
            <a:alphaModFix/>
          </a:blip>
          <a:srcRect b="0" l="0" r="0" t="0"/>
          <a:stretch/>
        </p:blipFill>
        <p:spPr>
          <a:xfrm>
            <a:off x="582600" y="4325775"/>
            <a:ext cx="4330475" cy="2339048"/>
          </a:xfrm>
          <a:prstGeom prst="rect">
            <a:avLst/>
          </a:prstGeom>
          <a:noFill/>
          <a:ln>
            <a:noFill/>
          </a:ln>
        </p:spPr>
      </p:pic>
      <p:pic>
        <p:nvPicPr>
          <p:cNvPr id="575" name="Shape 575"/>
          <p:cNvPicPr preferRelativeResize="0"/>
          <p:nvPr/>
        </p:nvPicPr>
        <p:blipFill rotWithShape="1">
          <a:blip r:embed="rId5">
            <a:alphaModFix/>
          </a:blip>
          <a:srcRect b="0" l="0" r="0" t="0"/>
          <a:stretch/>
        </p:blipFill>
        <p:spPr>
          <a:xfrm>
            <a:off x="7770453" y="108524"/>
            <a:ext cx="1275900" cy="678900"/>
          </a:xfrm>
          <a:prstGeom prst="rect">
            <a:avLst/>
          </a:prstGeom>
          <a:noFill/>
          <a:ln>
            <a:noFill/>
          </a:ln>
        </p:spPr>
      </p:pic>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79" name="Shape 579"/>
        <p:cNvGrpSpPr/>
        <p:nvPr/>
      </p:nvGrpSpPr>
      <p:grpSpPr>
        <a:xfrm>
          <a:off x="0" y="0"/>
          <a:ext cx="0" cy="0"/>
          <a:chOff x="0" y="0"/>
          <a:chExt cx="0" cy="0"/>
        </a:xfrm>
      </p:grpSpPr>
      <p:sp>
        <p:nvSpPr>
          <p:cNvPr id="580" name="Shape 580"/>
          <p:cNvSpPr txBox="1"/>
          <p:nvPr>
            <p:ph type="title"/>
          </p:nvPr>
        </p:nvSpPr>
        <p:spPr>
          <a:xfrm>
            <a:off x="457200" y="274650"/>
            <a:ext cx="8454600" cy="11973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lang="en">
                <a:solidFill>
                  <a:srgbClr val="000000"/>
                </a:solidFill>
              </a:rPr>
              <a:t>Time to Plan</a:t>
            </a:r>
          </a:p>
        </p:txBody>
      </p:sp>
      <p:sp>
        <p:nvSpPr>
          <p:cNvPr id="581" name="Shape 581"/>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l">
              <a:lnSpc>
                <a:spcPct val="100000"/>
              </a:lnSpc>
              <a:spcBef>
                <a:spcPts val="0"/>
              </a:spcBef>
              <a:spcAft>
                <a:spcPts val="0"/>
              </a:spcAft>
              <a:buClr>
                <a:schemeClr val="dk1"/>
              </a:buClr>
              <a:buSzPct val="25000"/>
              <a:buFont typeface="Arial"/>
              <a:buNone/>
            </a:pPr>
            <a:r>
              <a:rPr b="0" baseline="0" i="0" lang="en" u="none" cap="none" strike="noStrike">
                <a:solidFill>
                  <a:schemeClr val="dk1"/>
                </a:solidFill>
                <a:latin typeface="Arial"/>
                <a:ea typeface="Arial"/>
                <a:cs typeface="Arial"/>
                <a:sym typeface="Arial"/>
                <a:rtl val="0"/>
              </a:rPr>
              <a:t>How and when will you use notebooks in the beginning of the year? What questions do you still have?</a:t>
            </a:r>
          </a:p>
          <a:p>
            <a:pPr indent="0" lvl="0" marL="0" marR="0" rtl="0" algn="l">
              <a:lnSpc>
                <a:spcPct val="100000"/>
              </a:lnSpc>
              <a:spcBef>
                <a:spcPts val="0"/>
              </a:spcBef>
              <a:spcAft>
                <a:spcPts val="0"/>
              </a:spcAft>
              <a:buClr>
                <a:schemeClr val="dk1"/>
              </a:buClr>
              <a:buFont typeface="Arial"/>
              <a:buNone/>
            </a:pPr>
            <a:r>
              <a:t/>
            </a:r>
            <a:endParaRPr sz="2400"/>
          </a:p>
          <a:p>
            <a:pPr indent="0" lvl="0" marL="0" marR="0" rtl="0" algn="l">
              <a:lnSpc>
                <a:spcPct val="100000"/>
              </a:lnSpc>
              <a:spcBef>
                <a:spcPts val="0"/>
              </a:spcBef>
              <a:spcAft>
                <a:spcPts val="0"/>
              </a:spcAft>
              <a:buClr>
                <a:schemeClr val="dk1"/>
              </a:buClr>
              <a:buFont typeface="Arial"/>
              <a:buNone/>
            </a:pPr>
            <a:r>
              <a:t/>
            </a:r>
            <a:endParaRPr/>
          </a:p>
        </p:txBody>
      </p:sp>
      <p:pic>
        <p:nvPicPr>
          <p:cNvPr id="582" name="Shape 582"/>
          <p:cNvPicPr preferRelativeResize="0"/>
          <p:nvPr/>
        </p:nvPicPr>
        <p:blipFill>
          <a:blip r:embed="rId3">
            <a:alphaModFix/>
          </a:blip>
          <a:stretch>
            <a:fillRect/>
          </a:stretch>
        </p:blipFill>
        <p:spPr>
          <a:xfrm>
            <a:off x="4858750" y="3034950"/>
            <a:ext cx="1905000" cy="2400300"/>
          </a:xfrm>
          <a:prstGeom prst="rect">
            <a:avLst/>
          </a:prstGeom>
          <a:noFill/>
          <a:ln>
            <a:noFill/>
          </a:ln>
        </p:spPr>
      </p:pic>
      <p:pic>
        <p:nvPicPr>
          <p:cNvPr id="583" name="Shape 583"/>
          <p:cNvPicPr preferRelativeResize="0"/>
          <p:nvPr/>
        </p:nvPicPr>
        <p:blipFill rotWithShape="1">
          <a:blip r:embed="rId4">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7" name="Shape 587"/>
        <p:cNvGrpSpPr/>
        <p:nvPr/>
      </p:nvGrpSpPr>
      <p:grpSpPr>
        <a:xfrm>
          <a:off x="0" y="0"/>
          <a:ext cx="0" cy="0"/>
          <a:chOff x="0" y="0"/>
          <a:chExt cx="0" cy="0"/>
        </a:xfrm>
      </p:grpSpPr>
      <p:sp>
        <p:nvSpPr>
          <p:cNvPr id="588" name="Shape 588"/>
          <p:cNvSpPr txBox="1"/>
          <p:nvPr>
            <p:ph idx="1" type="body"/>
          </p:nvPr>
        </p:nvSpPr>
        <p:spPr>
          <a:xfrm>
            <a:off x="457200" y="1600200"/>
            <a:ext cx="8229600" cy="4967700"/>
          </a:xfrm>
          <a:prstGeom prst="rect">
            <a:avLst/>
          </a:prstGeom>
          <a:noFill/>
          <a:ln>
            <a:noFill/>
          </a:ln>
        </p:spPr>
        <p:txBody>
          <a:bodyPr anchorCtr="0" anchor="t" bIns="91425" lIns="91425" rIns="91425" tIns="91425">
            <a:noAutofit/>
          </a:bodyPr>
          <a:lstStyle/>
          <a:p>
            <a:pPr indent="0" lvl="0" marL="0" marR="0" rtl="0" algn="ctr">
              <a:lnSpc>
                <a:spcPct val="100000"/>
              </a:lnSpc>
              <a:spcBef>
                <a:spcPts val="0"/>
              </a:spcBef>
              <a:spcAft>
                <a:spcPts val="0"/>
              </a:spcAft>
              <a:buClr>
                <a:schemeClr val="dk1"/>
              </a:buClr>
              <a:buSzPct val="25000"/>
              <a:buFont typeface="Arial"/>
              <a:buNone/>
            </a:pPr>
            <a:r>
              <a:rPr lang="en" sz="6000"/>
              <a:t>One Paragraph</a:t>
            </a:r>
          </a:p>
          <a:p>
            <a:pPr indent="0" lvl="0" marL="0" marR="0" rtl="0" algn="ctr">
              <a:lnSpc>
                <a:spcPct val="100000"/>
              </a:lnSpc>
              <a:spcBef>
                <a:spcPts val="0"/>
              </a:spcBef>
              <a:spcAft>
                <a:spcPts val="0"/>
              </a:spcAft>
              <a:buClr>
                <a:schemeClr val="dk1"/>
              </a:buClr>
              <a:buFont typeface="Arial"/>
              <a:buNone/>
            </a:pPr>
            <a:r>
              <a:t/>
            </a:r>
            <a:endParaRPr sz="3600"/>
          </a:p>
          <a:p>
            <a:pPr indent="0" lvl="0" marL="0" marR="0" rtl="0" algn="ctr">
              <a:lnSpc>
                <a:spcPct val="100000"/>
              </a:lnSpc>
              <a:spcBef>
                <a:spcPts val="0"/>
              </a:spcBef>
              <a:spcAft>
                <a:spcPts val="0"/>
              </a:spcAft>
              <a:buClr>
                <a:schemeClr val="dk1"/>
              </a:buClr>
              <a:buSzPct val="25000"/>
              <a:buFont typeface="Arial"/>
              <a:buNone/>
            </a:pPr>
            <a:r>
              <a:rPr lang="en" sz="3600"/>
              <a:t>One Sentence</a:t>
            </a:r>
          </a:p>
          <a:p>
            <a:pPr indent="0" lvl="0" marL="0" marR="0" rtl="0" algn="ctr">
              <a:lnSpc>
                <a:spcPct val="100000"/>
              </a:lnSpc>
              <a:spcBef>
                <a:spcPts val="0"/>
              </a:spcBef>
              <a:spcAft>
                <a:spcPts val="0"/>
              </a:spcAft>
              <a:buClr>
                <a:schemeClr val="dk1"/>
              </a:buClr>
              <a:buFont typeface="Arial"/>
              <a:buNone/>
            </a:pPr>
            <a:r>
              <a:t/>
            </a:r>
            <a:endParaRPr sz="3600"/>
          </a:p>
          <a:p>
            <a:pPr indent="0" lvl="0" marL="0" marR="0" rtl="0" algn="ctr">
              <a:lnSpc>
                <a:spcPct val="100000"/>
              </a:lnSpc>
              <a:spcBef>
                <a:spcPts val="0"/>
              </a:spcBef>
              <a:spcAft>
                <a:spcPts val="0"/>
              </a:spcAft>
              <a:buClr>
                <a:schemeClr val="dk1"/>
              </a:buClr>
              <a:buSzPct val="25000"/>
              <a:buFont typeface="Arial"/>
              <a:buNone/>
            </a:pPr>
            <a:r>
              <a:rPr lang="en" sz="1800"/>
              <a:t>One Word</a:t>
            </a:r>
          </a:p>
          <a:p>
            <a:pPr indent="0" lvl="0" marL="0" marR="0" rtl="0" algn="l">
              <a:lnSpc>
                <a:spcPct val="100000"/>
              </a:lnSpc>
              <a:spcBef>
                <a:spcPts val="0"/>
              </a:spcBef>
              <a:spcAft>
                <a:spcPts val="0"/>
              </a:spcAft>
              <a:buClr>
                <a:schemeClr val="dk1"/>
              </a:buClr>
              <a:buFont typeface="Arial"/>
              <a:buNone/>
            </a:pPr>
            <a:r>
              <a:t/>
            </a:r>
            <a:endParaRPr/>
          </a:p>
          <a:p>
            <a:pPr indent="0" lvl="0" marL="0" marR="0" rtl="0" algn="l">
              <a:lnSpc>
                <a:spcPct val="100000"/>
              </a:lnSpc>
              <a:spcBef>
                <a:spcPts val="0"/>
              </a:spcBef>
              <a:spcAft>
                <a:spcPts val="0"/>
              </a:spcAft>
              <a:buClr>
                <a:schemeClr val="dk1"/>
              </a:buClr>
              <a:buFont typeface="Arial"/>
              <a:buNone/>
            </a:pPr>
            <a:r>
              <a:t/>
            </a:r>
            <a:endParaRPr b="0" baseline="0" i="0" sz="3000" u="none" cap="none" strike="noStrike">
              <a:solidFill>
                <a:schemeClr val="dk1"/>
              </a:solidFill>
              <a:latin typeface="Arial"/>
              <a:ea typeface="Arial"/>
              <a:cs typeface="Arial"/>
              <a:sym typeface="Arial"/>
              <a:rtl val="0"/>
            </a:endParaRPr>
          </a:p>
          <a:p>
            <a:pPr indent="457200" lvl="0" marL="0" marR="0" rtl="0" algn="l">
              <a:lnSpc>
                <a:spcPct val="100000"/>
              </a:lnSpc>
              <a:spcBef>
                <a:spcPts val="0"/>
              </a:spcBef>
              <a:spcAft>
                <a:spcPts val="0"/>
              </a:spcAft>
              <a:buClr>
                <a:schemeClr val="dk1"/>
              </a:buClr>
              <a:buFont typeface="Arial"/>
              <a:buNone/>
            </a:pPr>
            <a:r>
              <a:t/>
            </a:r>
            <a:endParaRPr/>
          </a:p>
        </p:txBody>
      </p:sp>
      <p:sp>
        <p:nvSpPr>
          <p:cNvPr id="589" name="Shape 589"/>
          <p:cNvSpPr txBox="1"/>
          <p:nvPr>
            <p:ph type="title"/>
          </p:nvPr>
        </p:nvSpPr>
        <p:spPr>
          <a:xfrm>
            <a:off x="457200" y="274637"/>
            <a:ext cx="8229600" cy="1143000"/>
          </a:xfrm>
          <a:prstGeom prst="rect">
            <a:avLst/>
          </a:prstGeom>
          <a:noFill/>
          <a:ln>
            <a:noFill/>
          </a:ln>
        </p:spPr>
        <p:txBody>
          <a:bodyPr anchorCtr="0" anchor="b" bIns="91425" lIns="91425" rIns="91425" tIns="91425">
            <a:noAutofit/>
          </a:bodyPr>
          <a:lstStyle/>
          <a:p>
            <a:pPr indent="0" lvl="0" marL="0" marR="0" rtl="0" algn="l">
              <a:lnSpc>
                <a:spcPct val="100000"/>
              </a:lnSpc>
              <a:spcBef>
                <a:spcPts val="0"/>
              </a:spcBef>
              <a:spcAft>
                <a:spcPts val="0"/>
              </a:spcAft>
              <a:buClr>
                <a:schemeClr val="accent1"/>
              </a:buClr>
              <a:buSzPct val="25000"/>
              <a:buFont typeface="Arial"/>
              <a:buNone/>
            </a:pPr>
            <a:r>
              <a:rPr b="1" baseline="0" i="0" lang="en" sz="3600" u="none" cap="none" strike="noStrike">
                <a:solidFill>
                  <a:srgbClr val="DA0002"/>
                </a:solidFill>
                <a:latin typeface="Arial"/>
                <a:ea typeface="Arial"/>
                <a:cs typeface="Arial"/>
                <a:sym typeface="Arial"/>
                <a:rtl val="0"/>
              </a:rPr>
              <a:t>	</a:t>
            </a:r>
          </a:p>
        </p:txBody>
      </p:sp>
      <p:pic>
        <p:nvPicPr>
          <p:cNvPr id="590" name="Shape 590"/>
          <p:cNvPicPr preferRelativeResize="0"/>
          <p:nvPr/>
        </p:nvPicPr>
        <p:blipFill rotWithShape="1">
          <a:blip r:embed="rId3">
            <a:alphaModFix/>
          </a:blip>
          <a:srcRect b="0" l="0" r="0" t="0"/>
          <a:stretch/>
        </p:blipFill>
        <p:spPr>
          <a:xfrm>
            <a:off x="7084661" y="72447"/>
            <a:ext cx="1713600" cy="911700"/>
          </a:xfrm>
          <a:prstGeom prst="rect">
            <a:avLst/>
          </a:prstGeom>
          <a:noFill/>
          <a:ln>
            <a:noFill/>
          </a:ln>
        </p:spPr>
      </p:pic>
    </p:spTree>
  </p:cSld>
  <p:clrMapOvr>
    <a:masterClrMapping/>
  </p:clrMapOvr>
  <p:transition spd="slow">
    <p:cut/>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0" st="0"/>
                                            </p:txEl>
                                          </p:spTgt>
                                        </p:tgtEl>
                                        <p:attrNameLst>
                                          <p:attrName>style.visibility</p:attrName>
                                        </p:attrNameLst>
                                      </p:cBhvr>
                                      <p:to>
                                        <p:strVal val="visible"/>
                                      </p:to>
                                    </p:set>
                                    <p:animEffect filter="fade" transition="in">
                                      <p:cBhvr>
                                        <p:cTn dur="1000"/>
                                        <p:tgtEl>
                                          <p:spTgt spid="588">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1" st="1"/>
                                            </p:txEl>
                                          </p:spTgt>
                                        </p:tgtEl>
                                        <p:attrNameLst>
                                          <p:attrName>style.visibility</p:attrName>
                                        </p:attrNameLst>
                                      </p:cBhvr>
                                      <p:to>
                                        <p:strVal val="visible"/>
                                      </p:to>
                                    </p:set>
                                    <p:animEffect filter="fade" transition="in">
                                      <p:cBhvr>
                                        <p:cTn dur="1000"/>
                                        <p:tgtEl>
                                          <p:spTgt spid="588">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2" st="2"/>
                                            </p:txEl>
                                          </p:spTgt>
                                        </p:tgtEl>
                                        <p:attrNameLst>
                                          <p:attrName>style.visibility</p:attrName>
                                        </p:attrNameLst>
                                      </p:cBhvr>
                                      <p:to>
                                        <p:strVal val="visible"/>
                                      </p:to>
                                    </p:set>
                                    <p:animEffect filter="fade" transition="in">
                                      <p:cBhvr>
                                        <p:cTn dur="1000"/>
                                        <p:tgtEl>
                                          <p:spTgt spid="588">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3" st="3"/>
                                            </p:txEl>
                                          </p:spTgt>
                                        </p:tgtEl>
                                        <p:attrNameLst>
                                          <p:attrName>style.visibility</p:attrName>
                                        </p:attrNameLst>
                                      </p:cBhvr>
                                      <p:to>
                                        <p:strVal val="visible"/>
                                      </p:to>
                                    </p:set>
                                    <p:animEffect filter="fade" transition="in">
                                      <p:cBhvr>
                                        <p:cTn dur="1000"/>
                                        <p:tgtEl>
                                          <p:spTgt spid="588">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4" st="4"/>
                                            </p:txEl>
                                          </p:spTgt>
                                        </p:tgtEl>
                                        <p:attrNameLst>
                                          <p:attrName>style.visibility</p:attrName>
                                        </p:attrNameLst>
                                      </p:cBhvr>
                                      <p:to>
                                        <p:strVal val="visible"/>
                                      </p:to>
                                    </p:set>
                                    <p:animEffect filter="fade" transition="in">
                                      <p:cBhvr>
                                        <p:cTn dur="1000"/>
                                        <p:tgtEl>
                                          <p:spTgt spid="588">
                                            <p:txEl>
                                              <p:pRg end="4" st="4"/>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5" st="5"/>
                                            </p:txEl>
                                          </p:spTgt>
                                        </p:tgtEl>
                                        <p:attrNameLst>
                                          <p:attrName>style.visibility</p:attrName>
                                        </p:attrNameLst>
                                      </p:cBhvr>
                                      <p:to>
                                        <p:strVal val="visible"/>
                                      </p:to>
                                    </p:set>
                                    <p:animEffect filter="fade" transition="in">
                                      <p:cBhvr>
                                        <p:cTn dur="1000"/>
                                        <p:tgtEl>
                                          <p:spTgt spid="588">
                                            <p:txEl>
                                              <p:pRg end="5" st="5"/>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6" st="6"/>
                                            </p:txEl>
                                          </p:spTgt>
                                        </p:tgtEl>
                                        <p:attrNameLst>
                                          <p:attrName>style.visibility</p:attrName>
                                        </p:attrNameLst>
                                      </p:cBhvr>
                                      <p:to>
                                        <p:strVal val="visible"/>
                                      </p:to>
                                    </p:set>
                                    <p:animEffect filter="fade" transition="in">
                                      <p:cBhvr>
                                        <p:cTn dur="1000"/>
                                        <p:tgtEl>
                                          <p:spTgt spid="588">
                                            <p:txEl>
                                              <p:pRg end="6" st="6"/>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8">
                                            <p:txEl>
                                              <p:pRg end="7" st="7"/>
                                            </p:txEl>
                                          </p:spTgt>
                                        </p:tgtEl>
                                        <p:attrNameLst>
                                          <p:attrName>style.visibility</p:attrName>
                                        </p:attrNameLst>
                                      </p:cBhvr>
                                      <p:to>
                                        <p:strVal val="visible"/>
                                      </p:to>
                                    </p:set>
                                    <p:animEffect filter="fade" transition="in">
                                      <p:cBhvr>
                                        <p:cTn dur="1000"/>
                                        <p:tgtEl>
                                          <p:spTgt spid="588">
                                            <p:txEl>
                                              <p:pRg end="7" st="7"/>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 name="Shape 87"/>
        <p:cNvGrpSpPr/>
        <p:nvPr/>
      </p:nvGrpSpPr>
      <p:grpSpPr>
        <a:xfrm>
          <a:off x="0" y="0"/>
          <a:ext cx="0" cy="0"/>
          <a:chOff x="0" y="0"/>
          <a:chExt cx="0" cy="0"/>
        </a:xfrm>
      </p:grpSpPr>
      <p:sp>
        <p:nvSpPr>
          <p:cNvPr id="88" name="Shape 88"/>
          <p:cNvSpPr txBox="1"/>
          <p:nvPr>
            <p:ph idx="1" type="body"/>
          </p:nvPr>
        </p:nvSpPr>
        <p:spPr>
          <a:xfrm>
            <a:off x="2987825" y="2020787"/>
            <a:ext cx="3200399" cy="1600199"/>
          </a:xfrm>
          <a:prstGeom prst="rect">
            <a:avLst/>
          </a:prstGeom>
          <a:noFill/>
          <a:ln>
            <a:noFill/>
          </a:ln>
        </p:spPr>
        <p:txBody>
          <a:bodyPr anchorCtr="0" anchor="t" bIns="45700" lIns="91425" rIns="91425" tIns="45700">
            <a:noAutofit/>
          </a:bodyPr>
          <a:lstStyle/>
          <a:p>
            <a:pPr indent="0" lvl="0" marL="0" marR="0" rtl="0" algn="ctr">
              <a:spcBef>
                <a:spcPts val="0"/>
              </a:spcBef>
              <a:buClr>
                <a:srgbClr val="4D160F"/>
              </a:buClr>
              <a:buSzPct val="25000"/>
              <a:buFont typeface="Arial"/>
              <a:buNone/>
            </a:pPr>
            <a:r>
              <a:rPr b="1" baseline="0" i="0" lang="en" sz="1400" u="sng" cap="none" strike="noStrike">
                <a:solidFill>
                  <a:schemeClr val="hlink"/>
                </a:solidFill>
                <a:latin typeface="Arial"/>
                <a:ea typeface="Arial"/>
                <a:cs typeface="Arial"/>
                <a:sym typeface="Arial"/>
                <a:hlinkClick r:id="rId3"/>
              </a:rPr>
              <a:t>Dr. Keri R. Franklin</a:t>
            </a:r>
          </a:p>
          <a:p>
            <a:pPr indent="0" lvl="0" marL="0" marR="0" rtl="0" algn="ctr">
              <a:spcBef>
                <a:spcPts val="0"/>
              </a:spcBef>
              <a:buClr>
                <a:schemeClr val="dk1"/>
              </a:buClr>
              <a:buSzPct val="25000"/>
              <a:buFont typeface="Arial"/>
              <a:buNone/>
            </a:pPr>
            <a:r>
              <a:rPr b="0" baseline="0" i="0" lang="en" sz="1400" u="none" cap="none" strike="noStrike">
                <a:solidFill>
                  <a:schemeClr val="dk1"/>
                </a:solidFill>
                <a:latin typeface="Arial"/>
                <a:ea typeface="Arial"/>
                <a:cs typeface="Arial"/>
                <a:sym typeface="Arial"/>
              </a:rPr>
              <a:t>Director of Assessment</a:t>
            </a:r>
          </a:p>
          <a:p>
            <a:pPr indent="0" lvl="0" marL="0" marR="0" rtl="0" algn="ctr">
              <a:spcBef>
                <a:spcPts val="0"/>
              </a:spcBef>
              <a:buClr>
                <a:schemeClr val="dk1"/>
              </a:buClr>
              <a:buSzPct val="25000"/>
              <a:buFont typeface="Arial"/>
              <a:buNone/>
            </a:pPr>
            <a:r>
              <a:rPr b="0" baseline="0" i="0" lang="en" sz="1400" u="none" cap="none" strike="noStrike">
                <a:solidFill>
                  <a:schemeClr val="dk1"/>
                </a:solidFill>
                <a:latin typeface="Arial"/>
                <a:ea typeface="Arial"/>
                <a:cs typeface="Arial"/>
                <a:sym typeface="Arial"/>
              </a:rPr>
              <a:t>Director, Ozarks Writing Project</a:t>
            </a:r>
          </a:p>
          <a:p>
            <a:pPr indent="0" lvl="0" marL="0" marR="0" rtl="0" algn="ctr">
              <a:spcBef>
                <a:spcPts val="0"/>
              </a:spcBef>
              <a:buClr>
                <a:srgbClr val="4D160F"/>
              </a:buClr>
              <a:buSzPct val="25000"/>
              <a:buFont typeface="Arial"/>
              <a:buNone/>
            </a:pPr>
            <a:r>
              <a:rPr b="0" baseline="0" i="0" lang="en" sz="1400" u="sng" cap="none" strike="noStrike">
                <a:solidFill>
                  <a:schemeClr val="hlink"/>
                </a:solidFill>
                <a:latin typeface="Arial"/>
                <a:ea typeface="Arial"/>
                <a:cs typeface="Arial"/>
                <a:sym typeface="Arial"/>
                <a:hlinkClick r:id="rId4"/>
              </a:rPr>
              <a:t>KFranklin@MissouriState.edu</a:t>
            </a:r>
          </a:p>
          <a:p>
            <a:pPr indent="0" lvl="0" marL="0" marR="0" rtl="0" algn="ctr">
              <a:spcBef>
                <a:spcPts val="0"/>
              </a:spcBef>
              <a:buClr>
                <a:schemeClr val="dk1"/>
              </a:buClr>
              <a:buSzPct val="25000"/>
              <a:buFont typeface="Arial"/>
              <a:buNone/>
            </a:pPr>
            <a:r>
              <a:rPr b="1" baseline="0" i="0" lang="en" sz="1400" u="none" cap="none" strike="noStrike">
                <a:solidFill>
                  <a:schemeClr val="dk1"/>
                </a:solidFill>
                <a:latin typeface="Arial"/>
                <a:ea typeface="Arial"/>
                <a:cs typeface="Arial"/>
                <a:sym typeface="Arial"/>
              </a:rPr>
              <a:t>Phone:</a:t>
            </a:r>
            <a:r>
              <a:rPr b="0" baseline="0" i="0" lang="en" sz="1400" u="none" cap="none" strike="noStrike">
                <a:solidFill>
                  <a:schemeClr val="dk1"/>
                </a:solidFill>
                <a:latin typeface="Arial"/>
                <a:ea typeface="Arial"/>
                <a:cs typeface="Arial"/>
                <a:sym typeface="Arial"/>
              </a:rPr>
              <a:t> 417-836-6300</a:t>
            </a:r>
          </a:p>
          <a:p>
            <a:pPr indent="-342900" lvl="0" marL="342900" marR="0" rtl="0" algn="ctr">
              <a:spcBef>
                <a:spcPts val="320"/>
              </a:spcBef>
              <a:buClr>
                <a:schemeClr val="dk1"/>
              </a:buClr>
              <a:buFont typeface="Arial"/>
              <a:buNone/>
            </a:pPr>
            <a:r>
              <a:t/>
            </a:r>
            <a:endParaRPr b="1" baseline="0" i="0" sz="1600" u="sng" cap="none" strike="noStrike">
              <a:solidFill>
                <a:schemeClr val="hlink"/>
              </a:solidFill>
              <a:latin typeface="Calibri"/>
              <a:ea typeface="Calibri"/>
              <a:cs typeface="Calibri"/>
              <a:sym typeface="Calibri"/>
              <a:hlinkClick r:id="rId5"/>
            </a:endParaRPr>
          </a:p>
          <a:p>
            <a:pPr indent="-342900" lvl="0" marL="342900" marR="0" rtl="0" algn="ctr">
              <a:spcBef>
                <a:spcPts val="320"/>
              </a:spcBef>
              <a:buClr>
                <a:schemeClr val="dk1"/>
              </a:buClr>
              <a:buFont typeface="Arial"/>
              <a:buNone/>
            </a:pPr>
            <a:r>
              <a:t/>
            </a:r>
            <a:endParaRPr b="1" baseline="0" i="0" sz="1600" u="sng" cap="none" strike="noStrike">
              <a:solidFill>
                <a:schemeClr val="hlink"/>
              </a:solidFill>
              <a:latin typeface="Calibri"/>
              <a:ea typeface="Calibri"/>
              <a:cs typeface="Calibri"/>
              <a:sym typeface="Calibri"/>
              <a:hlinkClick r:id="rId6"/>
            </a:endParaRPr>
          </a:p>
          <a:p>
            <a:pPr indent="-342900" lvl="0" marL="342900" marR="0" rtl="0" algn="ctr">
              <a:spcBef>
                <a:spcPts val="480"/>
              </a:spcBef>
              <a:buClr>
                <a:schemeClr val="dk1"/>
              </a:buClr>
              <a:buSzPct val="25000"/>
              <a:buFont typeface="Arial"/>
              <a:buNone/>
            </a:pPr>
            <a:r>
              <a:rPr lang="en" sz="2400">
                <a:solidFill>
                  <a:schemeClr val="dk1"/>
                </a:solidFill>
                <a:latin typeface="Calibri"/>
                <a:ea typeface="Calibri"/>
                <a:cs typeface="Calibri"/>
                <a:sym typeface="Calibri"/>
              </a:rPr>
              <a:t> </a:t>
            </a:r>
          </a:p>
        </p:txBody>
      </p:sp>
      <p:pic>
        <p:nvPicPr>
          <p:cNvPr id="89" name="Shape 89"/>
          <p:cNvPicPr preferRelativeResize="0"/>
          <p:nvPr/>
        </p:nvPicPr>
        <p:blipFill rotWithShape="1">
          <a:blip r:embed="rId7">
            <a:alphaModFix/>
          </a:blip>
          <a:srcRect b="0" l="0" r="0" t="0"/>
          <a:stretch/>
        </p:blipFill>
        <p:spPr>
          <a:xfrm>
            <a:off x="3212591" y="152400"/>
            <a:ext cx="2578609" cy="1371599"/>
          </a:xfrm>
          <a:prstGeom prst="rect">
            <a:avLst/>
          </a:prstGeom>
          <a:noFill/>
          <a:ln>
            <a:noFill/>
          </a:ln>
        </p:spPr>
      </p:pic>
      <p:sp>
        <p:nvSpPr>
          <p:cNvPr id="90" name="Shape 90"/>
          <p:cNvSpPr txBox="1"/>
          <p:nvPr/>
        </p:nvSpPr>
        <p:spPr>
          <a:xfrm>
            <a:off x="457200" y="3581400"/>
            <a:ext cx="2895600" cy="3077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baseline="0" i="0" sz="1400" u="none" cap="none" strike="noStrike">
              <a:solidFill>
                <a:srgbClr val="4D160F"/>
              </a:solidFill>
              <a:latin typeface="Arial"/>
              <a:ea typeface="Arial"/>
              <a:cs typeface="Arial"/>
              <a:sym typeface="Arial"/>
            </a:endParaRPr>
          </a:p>
        </p:txBody>
      </p:sp>
      <p:pic>
        <p:nvPicPr>
          <p:cNvPr id="91" name="Shape 91"/>
          <p:cNvPicPr preferRelativeResize="0"/>
          <p:nvPr/>
        </p:nvPicPr>
        <p:blipFill rotWithShape="1">
          <a:blip r:embed="rId8">
            <a:alphaModFix/>
          </a:blip>
          <a:srcRect b="0" l="0" r="0" t="0"/>
          <a:stretch/>
        </p:blipFill>
        <p:spPr>
          <a:xfrm>
            <a:off x="3505200" y="6096000"/>
            <a:ext cx="1981199" cy="533399"/>
          </a:xfrm>
          <a:prstGeom prst="rect">
            <a:avLst/>
          </a:prstGeom>
          <a:noFill/>
          <a:ln>
            <a:noFill/>
          </a:ln>
        </p:spPr>
      </p:pic>
      <p:sp>
        <p:nvSpPr>
          <p:cNvPr id="92" name="Shape 92"/>
          <p:cNvSpPr txBox="1"/>
          <p:nvPr/>
        </p:nvSpPr>
        <p:spPr>
          <a:xfrm>
            <a:off x="6019475" y="4879775"/>
            <a:ext cx="3041400" cy="11696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571811"/>
              </a:buClr>
              <a:buSzPct val="25000"/>
              <a:buFont typeface="Arial"/>
              <a:buNone/>
            </a:pPr>
            <a:r>
              <a:rPr b="1" baseline="0" i="0" lang="en" sz="1400" u="sng" cap="none" strike="noStrike">
                <a:solidFill>
                  <a:srgbClr val="5B0F00"/>
                </a:solidFill>
                <a:latin typeface="Arial"/>
                <a:ea typeface="Arial"/>
                <a:cs typeface="Arial"/>
                <a:sym typeface="Arial"/>
              </a:rPr>
              <a:t>Colleen Appel, M.S. Ed. English</a:t>
            </a:r>
          </a:p>
          <a:p>
            <a:pPr indent="0" lvl="0" marL="0" marR="0" rtl="0" algn="ctr">
              <a:lnSpc>
                <a:spcPct val="100000"/>
              </a:lnSpc>
              <a:spcBef>
                <a:spcPts val="0"/>
              </a:spcBef>
              <a:spcAft>
                <a:spcPts val="0"/>
              </a:spcAft>
              <a:buClr>
                <a:srgbClr val="000000"/>
              </a:buClr>
              <a:buSzPct val="25000"/>
              <a:buFont typeface="Arial"/>
              <a:buNone/>
            </a:pPr>
            <a:r>
              <a:rPr b="0" baseline="0" i="0" lang="en" sz="1400" u="none" cap="none" strike="noStrike">
                <a:solidFill>
                  <a:srgbClr val="000000"/>
                </a:solidFill>
                <a:latin typeface="Arial"/>
                <a:ea typeface="Arial"/>
                <a:cs typeface="Arial"/>
                <a:sym typeface="Arial"/>
              </a:rPr>
              <a:t>Teacher Consultant</a:t>
            </a:r>
          </a:p>
          <a:p>
            <a:pPr indent="0" lvl="0" marL="0" marR="0" rtl="0" algn="ctr">
              <a:lnSpc>
                <a:spcPct val="100000"/>
              </a:lnSpc>
              <a:spcBef>
                <a:spcPts val="0"/>
              </a:spcBef>
              <a:spcAft>
                <a:spcPts val="0"/>
              </a:spcAft>
              <a:buClr>
                <a:srgbClr val="000000"/>
              </a:buClr>
              <a:buSzPct val="25000"/>
              <a:buFont typeface="Arial"/>
              <a:buNone/>
            </a:pPr>
            <a:r>
              <a:rPr b="0" baseline="0" i="0" lang="en" sz="1400" u="none" cap="none" strike="noStrike">
                <a:solidFill>
                  <a:srgbClr val="000000"/>
                </a:solidFill>
                <a:latin typeface="Arial"/>
                <a:ea typeface="Arial"/>
                <a:cs typeface="Arial"/>
                <a:sym typeface="Arial"/>
              </a:rPr>
              <a:t>cappel833@gmail.com</a:t>
            </a:r>
          </a:p>
        </p:txBody>
      </p:sp>
      <p:sp>
        <p:nvSpPr>
          <p:cNvPr id="93" name="Shape 93"/>
          <p:cNvSpPr txBox="1"/>
          <p:nvPr/>
        </p:nvSpPr>
        <p:spPr>
          <a:xfrm>
            <a:off x="4042917" y="1551801"/>
            <a:ext cx="833882" cy="276998"/>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0000"/>
              </a:buClr>
              <a:buSzPct val="25000"/>
              <a:buFont typeface="Arial"/>
              <a:buNone/>
            </a:pPr>
            <a:r>
              <a:rPr b="0" baseline="0" i="1" lang="en" sz="1200" u="none" cap="none" strike="noStrike">
                <a:solidFill>
                  <a:srgbClr val="000000"/>
                </a:solidFill>
                <a:latin typeface="Arial"/>
                <a:ea typeface="Arial"/>
                <a:cs typeface="Arial"/>
                <a:sym typeface="Arial"/>
              </a:rPr>
              <a:t>Est. 2008</a:t>
            </a:r>
          </a:p>
        </p:txBody>
      </p:sp>
      <p:sp>
        <p:nvSpPr>
          <p:cNvPr id="94" name="Shape 94"/>
          <p:cNvSpPr txBox="1"/>
          <p:nvPr/>
        </p:nvSpPr>
        <p:spPr>
          <a:xfrm>
            <a:off x="5954032" y="3698262"/>
            <a:ext cx="2743199" cy="307800"/>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baseline="0" i="0" sz="1400" u="none" cap="none" strike="noStrike">
              <a:solidFill>
                <a:srgbClr val="000000"/>
              </a:solidFill>
              <a:latin typeface="Arial"/>
              <a:ea typeface="Arial"/>
              <a:cs typeface="Arial"/>
              <a:sym typeface="Arial"/>
            </a:endParaRPr>
          </a:p>
        </p:txBody>
      </p:sp>
      <p:sp>
        <p:nvSpPr>
          <p:cNvPr id="95" name="Shape 95"/>
          <p:cNvSpPr txBox="1"/>
          <p:nvPr/>
        </p:nvSpPr>
        <p:spPr>
          <a:xfrm>
            <a:off x="5954032" y="2143691"/>
            <a:ext cx="2743199" cy="307776"/>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baseline="0" i="0" sz="1400" u="none" cap="none" strike="noStrike">
              <a:solidFill>
                <a:srgbClr val="000000"/>
              </a:solidFill>
              <a:latin typeface="Arial"/>
              <a:ea typeface="Arial"/>
              <a:cs typeface="Arial"/>
              <a:sym typeface="Arial"/>
            </a:endParaRPr>
          </a:p>
        </p:txBody>
      </p:sp>
      <p:sp>
        <p:nvSpPr>
          <p:cNvPr id="96" name="Shape 96"/>
          <p:cNvSpPr txBox="1"/>
          <p:nvPr/>
        </p:nvSpPr>
        <p:spPr>
          <a:xfrm>
            <a:off x="3200388" y="3660587"/>
            <a:ext cx="2631600" cy="1169699"/>
          </a:xfrm>
          <a:prstGeom prst="rect">
            <a:avLst/>
          </a:prstGeom>
          <a:noFill/>
          <a:ln>
            <a:noFill/>
          </a:ln>
        </p:spPr>
        <p:txBody>
          <a:bodyPr anchorCtr="0" anchor="t" bIns="45700" lIns="91425" rIns="91425" tIns="45700">
            <a:noAutofit/>
          </a:bodyPr>
          <a:lstStyle/>
          <a:p>
            <a:pPr indent="0" lvl="0" marL="0" marR="0" rtl="0" algn="ctr">
              <a:lnSpc>
                <a:spcPct val="100000"/>
              </a:lnSpc>
              <a:spcBef>
                <a:spcPts val="0"/>
              </a:spcBef>
              <a:spcAft>
                <a:spcPts val="0"/>
              </a:spcAft>
              <a:buClr>
                <a:srgbClr val="571811"/>
              </a:buClr>
              <a:buSzPct val="25000"/>
              <a:buFont typeface="Arial"/>
              <a:buNone/>
            </a:pPr>
            <a:r>
              <a:rPr b="1" baseline="0" i="0" lang="en" sz="1400" u="sng" cap="none" strike="noStrike">
                <a:solidFill>
                  <a:srgbClr val="5B0F00"/>
                </a:solidFill>
                <a:latin typeface="Arial"/>
                <a:ea typeface="Arial"/>
                <a:cs typeface="Arial"/>
                <a:sym typeface="Arial"/>
              </a:rPr>
              <a:t>Pam Hankins, M.S. Ed</a:t>
            </a:r>
          </a:p>
          <a:p>
            <a:pPr indent="0" lvl="0" marL="0" marR="0" rtl="0" algn="ctr">
              <a:lnSpc>
                <a:spcPct val="100000"/>
              </a:lnSpc>
              <a:spcBef>
                <a:spcPts val="0"/>
              </a:spcBef>
              <a:spcAft>
                <a:spcPts val="0"/>
              </a:spcAft>
              <a:buClr>
                <a:srgbClr val="000000"/>
              </a:buClr>
              <a:buSzPct val="25000"/>
              <a:buFont typeface="Arial"/>
              <a:buNone/>
            </a:pPr>
            <a:r>
              <a:rPr b="0" baseline="0" i="0" lang="en" sz="1400" u="none" cap="none" strike="noStrike">
                <a:solidFill>
                  <a:srgbClr val="000000"/>
                </a:solidFill>
                <a:latin typeface="Arial"/>
                <a:ea typeface="Arial"/>
                <a:cs typeface="Arial"/>
                <a:sym typeface="Arial"/>
              </a:rPr>
              <a:t>Professional Development Coordinator</a:t>
            </a:r>
          </a:p>
          <a:p>
            <a:pPr indent="0" lvl="0" marL="0" marR="0" rtl="0" algn="ctr">
              <a:lnSpc>
                <a:spcPct val="100000"/>
              </a:lnSpc>
              <a:spcBef>
                <a:spcPts val="0"/>
              </a:spcBef>
              <a:spcAft>
                <a:spcPts val="0"/>
              </a:spcAft>
              <a:buClr>
                <a:srgbClr val="000000"/>
              </a:buClr>
              <a:buSzPct val="25000"/>
              <a:buFont typeface="Arial"/>
              <a:buNone/>
            </a:pPr>
            <a:r>
              <a:rPr lang="en"/>
              <a:t>Bob-Pamspfd@sbcglobal.net</a:t>
            </a:r>
          </a:p>
          <a:p>
            <a:pPr indent="0" lvl="0" marL="0" marR="0" rtl="0" algn="ctr">
              <a:lnSpc>
                <a:spcPct val="100000"/>
              </a:lnSpc>
              <a:spcBef>
                <a:spcPts val="0"/>
              </a:spcBef>
              <a:spcAft>
                <a:spcPts val="0"/>
              </a:spcAft>
              <a:buClr>
                <a:srgbClr val="000000"/>
              </a:buClr>
              <a:buFont typeface="Arial"/>
              <a:buNone/>
            </a:pPr>
            <a:r>
              <a:t/>
            </a:r>
            <a:endParaRPr/>
          </a:p>
          <a:p>
            <a:pPr indent="0" lvl="0" marL="0" marR="0" rtl="0" algn="ctr">
              <a:lnSpc>
                <a:spcPct val="100000"/>
              </a:lnSpc>
              <a:spcBef>
                <a:spcPts val="0"/>
              </a:spcBef>
              <a:spcAft>
                <a:spcPts val="0"/>
              </a:spcAft>
              <a:buClr>
                <a:srgbClr val="000000"/>
              </a:buClr>
              <a:buFont typeface="Arial"/>
              <a:buNone/>
            </a:pPr>
            <a:r>
              <a:t/>
            </a:r>
            <a:endParaRPr b="0" baseline="0" i="0" sz="1400" u="none" cap="none" strike="noStrike">
              <a:solidFill>
                <a:srgbClr val="000000"/>
              </a:solidFill>
              <a:latin typeface="Arial"/>
              <a:ea typeface="Arial"/>
              <a:cs typeface="Arial"/>
              <a:sym typeface="Arial"/>
            </a:endParaRPr>
          </a:p>
        </p:txBody>
      </p:sp>
      <p:sp>
        <p:nvSpPr>
          <p:cNvPr id="97" name="Shape 97"/>
          <p:cNvSpPr txBox="1"/>
          <p:nvPr/>
        </p:nvSpPr>
        <p:spPr>
          <a:xfrm>
            <a:off x="5995475" y="3240975"/>
            <a:ext cx="3041400" cy="873899"/>
          </a:xfrm>
          <a:prstGeom prst="rect">
            <a:avLst/>
          </a:prstGeom>
          <a:noFill/>
          <a:ln>
            <a:noFill/>
          </a:ln>
        </p:spPr>
        <p:txBody>
          <a:bodyPr anchorCtr="0" anchor="t" bIns="91425" lIns="91425" rIns="91425" tIns="91425">
            <a:noAutofit/>
          </a:bodyPr>
          <a:lstStyle/>
          <a:p>
            <a:pPr rtl="0">
              <a:spcBef>
                <a:spcPts val="0"/>
              </a:spcBef>
              <a:buNone/>
            </a:pPr>
            <a:r>
              <a:rPr b="1" lang="en" u="sng">
                <a:solidFill>
                  <a:srgbClr val="5B0F00"/>
                </a:solidFill>
              </a:rPr>
              <a:t>Heather Payne, M.S. Ed. English</a:t>
            </a:r>
          </a:p>
          <a:p>
            <a:pPr rtl="0" algn="ctr">
              <a:spcBef>
                <a:spcPts val="0"/>
              </a:spcBef>
              <a:buNone/>
            </a:pPr>
            <a:r>
              <a:rPr lang="en"/>
              <a:t>Co-Director</a:t>
            </a:r>
          </a:p>
          <a:p>
            <a:pPr algn="ctr">
              <a:spcBef>
                <a:spcPts val="0"/>
              </a:spcBef>
              <a:buNone/>
            </a:pPr>
            <a:r>
              <a:rPr lang="en"/>
              <a:t>hpayne@missouristate.edu</a:t>
            </a:r>
          </a:p>
        </p:txBody>
      </p:sp>
      <p:sp>
        <p:nvSpPr>
          <p:cNvPr id="98" name="Shape 98"/>
          <p:cNvSpPr txBox="1"/>
          <p:nvPr/>
        </p:nvSpPr>
        <p:spPr>
          <a:xfrm>
            <a:off x="301175" y="3066062"/>
            <a:ext cx="2895600" cy="1048799"/>
          </a:xfrm>
          <a:prstGeom prst="rect">
            <a:avLst/>
          </a:prstGeom>
          <a:noFill/>
          <a:ln>
            <a:noFill/>
          </a:ln>
        </p:spPr>
        <p:txBody>
          <a:bodyPr anchorCtr="0" anchor="t" bIns="91425" lIns="91425" rIns="91425" tIns="91425">
            <a:noAutofit/>
          </a:bodyPr>
          <a:lstStyle/>
          <a:p>
            <a:pPr rtl="0" algn="l">
              <a:spcBef>
                <a:spcPts val="0"/>
              </a:spcBef>
              <a:buNone/>
            </a:pPr>
            <a:r>
              <a:t/>
            </a:r>
            <a:endParaRPr/>
          </a:p>
          <a:p>
            <a:pPr rtl="0" algn="l">
              <a:spcBef>
                <a:spcPts val="0"/>
              </a:spcBef>
              <a:buNone/>
            </a:pPr>
            <a:r>
              <a:rPr b="1" lang="en" u="sng">
                <a:solidFill>
                  <a:srgbClr val="5B0F00"/>
                </a:solidFill>
              </a:rPr>
              <a:t>Amy Knowles, M.S. Ed. English</a:t>
            </a:r>
          </a:p>
          <a:p>
            <a:pPr rtl="0" algn="ctr">
              <a:spcBef>
                <a:spcPts val="0"/>
              </a:spcBef>
              <a:buNone/>
            </a:pPr>
            <a:r>
              <a:rPr lang="en"/>
              <a:t>Co-Director</a:t>
            </a:r>
          </a:p>
          <a:p>
            <a:pPr algn="ctr">
              <a:spcBef>
                <a:spcPts val="0"/>
              </a:spcBef>
              <a:buNone/>
            </a:pPr>
            <a:r>
              <a:rPr lang="en"/>
              <a:t>aknowles@missouristate.ed</a:t>
            </a:r>
          </a:p>
        </p:txBody>
      </p:sp>
      <p:sp>
        <p:nvSpPr>
          <p:cNvPr id="99" name="Shape 99"/>
          <p:cNvSpPr txBox="1"/>
          <p:nvPr/>
        </p:nvSpPr>
        <p:spPr>
          <a:xfrm>
            <a:off x="114400" y="4495800"/>
            <a:ext cx="3390900" cy="1487100"/>
          </a:xfrm>
          <a:prstGeom prst="rect">
            <a:avLst/>
          </a:prstGeom>
          <a:noFill/>
          <a:ln>
            <a:noFill/>
          </a:ln>
        </p:spPr>
        <p:txBody>
          <a:bodyPr anchorCtr="0" anchor="ctr" bIns="91425" lIns="91425" rIns="91425" tIns="91425">
            <a:noAutofit/>
          </a:bodyPr>
          <a:lstStyle/>
          <a:p>
            <a:pPr lvl="0" rtl="0" algn="ctr">
              <a:spcBef>
                <a:spcPts val="0"/>
              </a:spcBef>
              <a:buNone/>
            </a:pPr>
            <a:r>
              <a:rPr b="1" lang="en" u="sng">
                <a:solidFill>
                  <a:srgbClr val="5B0F00"/>
                </a:solidFill>
              </a:rPr>
              <a:t>Betsy McQueen, M.S. Ed. Reading</a:t>
            </a:r>
          </a:p>
          <a:p>
            <a:pPr lvl="0" rtl="0" algn="ctr">
              <a:spcBef>
                <a:spcPts val="0"/>
              </a:spcBef>
              <a:buNone/>
            </a:pPr>
            <a:r>
              <a:rPr lang="en">
                <a:solidFill>
                  <a:schemeClr val="dk1"/>
                </a:solidFill>
              </a:rPr>
              <a:t>Teacher Consultant</a:t>
            </a:r>
          </a:p>
          <a:p>
            <a:pPr lvl="0" rtl="0" algn="ctr">
              <a:spcBef>
                <a:spcPts val="0"/>
              </a:spcBef>
              <a:buNone/>
            </a:pPr>
            <a:r>
              <a:rPr lang="en">
                <a:solidFill>
                  <a:schemeClr val="dk1"/>
                </a:solidFill>
              </a:rPr>
              <a:t>mcqueenb@branson.k12.mo.us</a:t>
            </a: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4" name="Shape 104"/>
        <p:cNvGrpSpPr/>
        <p:nvPr/>
      </p:nvGrpSpPr>
      <p:grpSpPr>
        <a:xfrm>
          <a:off x="0" y="0"/>
          <a:ext cx="0" cy="0"/>
          <a:chOff x="0" y="0"/>
          <a:chExt cx="0" cy="0"/>
        </a:xfrm>
      </p:grpSpPr>
      <p:sp>
        <p:nvSpPr>
          <p:cNvPr id="105" name="Shape 105"/>
          <p:cNvSpPr txBox="1"/>
          <p:nvPr>
            <p:ph type="title"/>
          </p:nvPr>
        </p:nvSpPr>
        <p:spPr>
          <a:xfrm>
            <a:off x="457200" y="274637"/>
            <a:ext cx="8229600" cy="1143000"/>
          </a:xfrm>
          <a:prstGeom prst="rect">
            <a:avLst/>
          </a:prstGeom>
        </p:spPr>
        <p:txBody>
          <a:bodyPr anchorCtr="0" anchor="b" bIns="91425" lIns="91425" rIns="91425" tIns="91425">
            <a:noAutofit/>
          </a:bodyPr>
          <a:lstStyle/>
          <a:p>
            <a:pPr>
              <a:spcBef>
                <a:spcPts val="0"/>
              </a:spcBef>
              <a:buNone/>
            </a:pPr>
            <a:r>
              <a:rPr lang="en" sz="3600">
                <a:solidFill>
                  <a:srgbClr val="000000"/>
                </a:solidFill>
              </a:rPr>
              <a:t>Our Goals &amp; Agenda</a:t>
            </a:r>
          </a:p>
        </p:txBody>
      </p:sp>
      <p:sp>
        <p:nvSpPr>
          <p:cNvPr id="106" name="Shape 106"/>
          <p:cNvSpPr txBox="1"/>
          <p:nvPr>
            <p:ph idx="1" type="body"/>
          </p:nvPr>
        </p:nvSpPr>
        <p:spPr>
          <a:xfrm>
            <a:off x="457200" y="1600200"/>
            <a:ext cx="8229600" cy="4967700"/>
          </a:xfrm>
          <a:prstGeom prst="rect">
            <a:avLst/>
          </a:prstGeom>
        </p:spPr>
        <p:txBody>
          <a:bodyPr anchorCtr="0" anchor="t" bIns="91425" lIns="91425" rIns="91425" tIns="91425">
            <a:noAutofit/>
          </a:bodyPr>
          <a:lstStyle/>
          <a:p>
            <a:pPr indent="-419100" lvl="0" marL="457200" rtl="0">
              <a:lnSpc>
                <a:spcPct val="100000"/>
              </a:lnSpc>
              <a:spcBef>
                <a:spcPts val="0"/>
              </a:spcBef>
              <a:buClr>
                <a:srgbClr val="000000"/>
              </a:buClr>
              <a:buSzPct val="100000"/>
              <a:buFont typeface="Arial"/>
              <a:buChar char="●"/>
            </a:pPr>
            <a:r>
              <a:rPr lang="en" sz="3000">
                <a:solidFill>
                  <a:schemeClr val="dk1"/>
                </a:solidFill>
              </a:rPr>
              <a:t>Learn about and experience resources from </a:t>
            </a:r>
            <a:r>
              <a:rPr lang="en"/>
              <a:t>NWP and OWP</a:t>
            </a:r>
          </a:p>
          <a:p>
            <a:pPr indent="0" lvl="0" rtl="0">
              <a:lnSpc>
                <a:spcPct val="100000"/>
              </a:lnSpc>
              <a:spcBef>
                <a:spcPts val="0"/>
              </a:spcBef>
              <a:buNone/>
            </a:pPr>
            <a:r>
              <a:t/>
            </a:r>
            <a:endParaRPr sz="3000"/>
          </a:p>
          <a:p>
            <a:pPr indent="-419100" lvl="0" marL="457200" rtl="0">
              <a:lnSpc>
                <a:spcPct val="100000"/>
              </a:lnSpc>
              <a:spcBef>
                <a:spcPts val="0"/>
              </a:spcBef>
              <a:buClr>
                <a:srgbClr val="000000"/>
              </a:buClr>
              <a:buSzPct val="100000"/>
              <a:buFont typeface="Arial"/>
              <a:buChar char="●"/>
            </a:pPr>
            <a:r>
              <a:rPr lang="en" sz="3000"/>
              <a:t>Build knowledge about teaching opinion and argument writing</a:t>
            </a:r>
          </a:p>
          <a:p>
            <a:pPr indent="0" lvl="0" rtl="0">
              <a:lnSpc>
                <a:spcPct val="100000"/>
              </a:lnSpc>
              <a:spcBef>
                <a:spcPts val="0"/>
              </a:spcBef>
              <a:buNone/>
            </a:pPr>
            <a:r>
              <a:t/>
            </a:r>
            <a:endParaRPr sz="3000"/>
          </a:p>
          <a:p>
            <a:pPr indent="-419100" lvl="0" marL="457200" rtl="0">
              <a:lnSpc>
                <a:spcPct val="100000"/>
              </a:lnSpc>
              <a:spcBef>
                <a:spcPts val="0"/>
              </a:spcBef>
              <a:buClr>
                <a:srgbClr val="000000"/>
              </a:buClr>
              <a:buSzPct val="100000"/>
              <a:buFont typeface="Arial"/>
              <a:buChar char="●"/>
            </a:pPr>
            <a:r>
              <a:rPr lang="en" sz="3000"/>
              <a:t>Get started with the non-fiction writer’s notebook</a:t>
            </a:r>
          </a:p>
          <a:p>
            <a:pPr indent="0" lvl="0" rtl="0">
              <a:lnSpc>
                <a:spcPct val="100000"/>
              </a:lnSpc>
              <a:spcBef>
                <a:spcPts val="0"/>
              </a:spcBef>
              <a:buNone/>
            </a:pPr>
            <a:r>
              <a:t/>
            </a:r>
            <a:endParaRPr sz="3000"/>
          </a:p>
          <a:p>
            <a:pPr indent="0" lvl="0" rtl="0">
              <a:spcBef>
                <a:spcPts val="0"/>
              </a:spcBef>
              <a:buNone/>
            </a:pPr>
            <a:r>
              <a:t/>
            </a:r>
            <a:endParaRPr sz="3000"/>
          </a:p>
        </p:txBody>
      </p:sp>
      <p:pic>
        <p:nvPicPr>
          <p:cNvPr id="107" name="Shape 107"/>
          <p:cNvPicPr preferRelativeResize="0"/>
          <p:nvPr/>
        </p:nvPicPr>
        <p:blipFill rotWithShape="1">
          <a:blip r:embed="rId3">
            <a:alphaModFix/>
          </a:blip>
          <a:srcRect b="0" l="0" r="0" t="0"/>
          <a:stretch/>
        </p:blipFill>
        <p:spPr>
          <a:xfrm>
            <a:off x="7138786" y="493547"/>
            <a:ext cx="1713600" cy="911599"/>
          </a:xfrm>
          <a:prstGeom prst="rect">
            <a:avLst/>
          </a:prstGeom>
          <a:noFill/>
          <a:ln>
            <a:noFill/>
          </a:ln>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457200" y="274637"/>
            <a:ext cx="8229600" cy="1143000"/>
          </a:xfrm>
          <a:prstGeom prst="rect">
            <a:avLst/>
          </a:prstGeom>
        </p:spPr>
        <p:txBody>
          <a:bodyPr anchorCtr="0" anchor="b" bIns="91425" lIns="91425" rIns="91425" tIns="91425">
            <a:noAutofit/>
          </a:bodyPr>
          <a:lstStyle/>
          <a:p>
            <a:pPr lvl="0" rtl="0">
              <a:spcBef>
                <a:spcPts val="0"/>
              </a:spcBef>
              <a:buNone/>
            </a:pPr>
            <a:r>
              <a:rPr lang="en" sz="3600">
                <a:solidFill>
                  <a:srgbClr val="000000"/>
                </a:solidFill>
              </a:rPr>
              <a:t>Purpose/ Non-Purpose</a:t>
            </a:r>
          </a:p>
        </p:txBody>
      </p:sp>
      <p:sp>
        <p:nvSpPr>
          <p:cNvPr id="113" name="Shape 113"/>
          <p:cNvSpPr txBox="1"/>
          <p:nvPr>
            <p:ph idx="1" type="body"/>
          </p:nvPr>
        </p:nvSpPr>
        <p:spPr>
          <a:xfrm>
            <a:off x="457200" y="1600200"/>
            <a:ext cx="8229600" cy="4967700"/>
          </a:xfrm>
          <a:prstGeom prst="rect">
            <a:avLst/>
          </a:prstGeom>
        </p:spPr>
        <p:txBody>
          <a:bodyPr anchorCtr="0" anchor="t" bIns="91425" lIns="91425" rIns="91425" tIns="91425">
            <a:noAutofit/>
          </a:bodyPr>
          <a:lstStyle/>
          <a:p>
            <a:pPr indent="0" lvl="0" rtl="0">
              <a:spcBef>
                <a:spcPts val="0"/>
              </a:spcBef>
              <a:buNone/>
            </a:pPr>
            <a:r>
              <a:rPr lang="en" sz="3000"/>
              <a:t>Purpose: Build a partnership that will enable us to accomplish this work together</a:t>
            </a:r>
          </a:p>
          <a:p>
            <a:pPr indent="0" lvl="0" rtl="0">
              <a:spcBef>
                <a:spcPts val="0"/>
              </a:spcBef>
              <a:buNone/>
            </a:pPr>
            <a:r>
              <a:t/>
            </a:r>
            <a:endParaRPr sz="3000"/>
          </a:p>
          <a:p>
            <a:pPr indent="0" lvl="0" rtl="0">
              <a:spcBef>
                <a:spcPts val="0"/>
              </a:spcBef>
              <a:buNone/>
            </a:pPr>
            <a:r>
              <a:rPr lang="en" sz="3000"/>
              <a:t>Non-purpose: </a:t>
            </a:r>
            <a:r>
              <a:rPr lang="en"/>
              <a:t>Leave you unsupported in this work</a:t>
            </a:r>
          </a:p>
          <a:p>
            <a:pPr indent="0" lvl="0" rtl="0">
              <a:spcBef>
                <a:spcPts val="0"/>
              </a:spcBef>
              <a:buNone/>
            </a:pPr>
            <a:r>
              <a:t/>
            </a:r>
            <a:endParaRPr sz="3000"/>
          </a:p>
          <a:p>
            <a:pPr indent="0" lvl="0" rtl="0">
              <a:spcBef>
                <a:spcPts val="0"/>
              </a:spcBef>
              <a:buNone/>
            </a:pPr>
            <a:r>
              <a:t/>
            </a:r>
            <a:endParaRPr sz="3000"/>
          </a:p>
        </p:txBody>
      </p:sp>
      <p:pic>
        <p:nvPicPr>
          <p:cNvPr id="114" name="Shape 114"/>
          <p:cNvPicPr preferRelativeResize="0"/>
          <p:nvPr/>
        </p:nvPicPr>
        <p:blipFill rotWithShape="1">
          <a:blip r:embed="rId3">
            <a:alphaModFix/>
          </a:blip>
          <a:srcRect b="0" l="0" r="0" t="0"/>
          <a:stretch/>
        </p:blipFill>
        <p:spPr>
          <a:xfrm>
            <a:off x="7138786" y="493547"/>
            <a:ext cx="1713600" cy="911599"/>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8" name="Shape 118"/>
        <p:cNvGrpSpPr/>
        <p:nvPr/>
      </p:nvGrpSpPr>
      <p:grpSpPr>
        <a:xfrm>
          <a:off x="0" y="0"/>
          <a:ext cx="0" cy="0"/>
          <a:chOff x="0" y="0"/>
          <a:chExt cx="0" cy="0"/>
        </a:xfrm>
      </p:grpSpPr>
      <p:sp>
        <p:nvSpPr>
          <p:cNvPr id="119" name="Shape 119"/>
          <p:cNvSpPr txBox="1"/>
          <p:nvPr>
            <p:ph type="title"/>
          </p:nvPr>
        </p:nvSpPr>
        <p:spPr>
          <a:xfrm>
            <a:off x="457200" y="274637"/>
            <a:ext cx="8229600" cy="1143000"/>
          </a:xfrm>
          <a:prstGeom prst="rect">
            <a:avLst/>
          </a:prstGeom>
          <a:noFill/>
          <a:ln>
            <a:noFill/>
          </a:ln>
        </p:spPr>
        <p:txBody>
          <a:bodyPr anchorCtr="0" anchor="ctr" bIns="45700" lIns="91425" rIns="91425" tIns="45700">
            <a:noAutofit/>
          </a:bodyPr>
          <a:lstStyle/>
          <a:p>
            <a:pPr indent="0" lvl="0" marL="0" marR="0" rtl="0" algn="l">
              <a:spcBef>
                <a:spcPts val="0"/>
              </a:spcBef>
              <a:spcAft>
                <a:spcPts val="0"/>
              </a:spcAft>
              <a:buSzPct val="25000"/>
              <a:buNone/>
            </a:pPr>
            <a:r>
              <a:rPr b="0" baseline="0" i="0" lang="en" sz="4400" u="none" cap="none" strike="noStrike">
                <a:solidFill>
                  <a:schemeClr val="dk1"/>
                </a:solidFill>
                <a:latin typeface="Calibri"/>
                <a:ea typeface="Calibri"/>
                <a:cs typeface="Calibri"/>
                <a:sym typeface="Calibri"/>
              </a:rPr>
              <a:t>Our Norms</a:t>
            </a:r>
          </a:p>
        </p:txBody>
      </p:sp>
      <p:sp>
        <p:nvSpPr>
          <p:cNvPr id="120" name="Shape 120"/>
          <p:cNvSpPr txBox="1"/>
          <p:nvPr>
            <p:ph idx="1" type="body"/>
          </p:nvPr>
        </p:nvSpPr>
        <p:spPr>
          <a:xfrm>
            <a:off x="457200" y="1219200"/>
            <a:ext cx="8229600" cy="4906962"/>
          </a:xfrm>
          <a:prstGeom prst="rect">
            <a:avLst/>
          </a:prstGeom>
          <a:noFill/>
          <a:ln>
            <a:noFill/>
          </a:ln>
        </p:spPr>
        <p:txBody>
          <a:bodyPr anchorCtr="0" anchor="t" bIns="45700" lIns="91425" rIns="91425" tIns="45700">
            <a:noAutofit/>
          </a:bodyPr>
          <a:lstStyle/>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start and end on time.</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a:t>
            </a:r>
            <a:r>
              <a:rPr lang="en" sz="2800">
                <a:solidFill>
                  <a:schemeClr val="dk1"/>
                </a:solidFill>
                <a:latin typeface="Calibri"/>
                <a:ea typeface="Calibri"/>
                <a:cs typeface="Calibri"/>
                <a:sym typeface="Calibri"/>
              </a:rPr>
              <a:t>bring snacks.</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abide by the protocols.</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be enthusiastic about new writing strategies.</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share ideas and collaborate with each other.</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provide a safe environment for learning.</a:t>
            </a:r>
          </a:p>
          <a:p>
            <a:pPr indent="-342900" lvl="0" marL="342900" marR="0" rtl="0" algn="l">
              <a:lnSpc>
                <a:spcPct val="80000"/>
              </a:lnSpc>
              <a:spcBef>
                <a:spcPts val="560"/>
              </a:spcBef>
              <a:spcAft>
                <a:spcPts val="0"/>
              </a:spcAft>
              <a:buClr>
                <a:schemeClr val="dk1"/>
              </a:buClr>
              <a:buSzPct val="100000"/>
              <a:buFont typeface="Arial"/>
              <a:buChar char="•"/>
            </a:pPr>
            <a:r>
              <a:rPr b="0" baseline="0" i="0" lang="en" sz="2800" u="none" cap="none" strike="noStrike">
                <a:solidFill>
                  <a:schemeClr val="dk1"/>
                </a:solidFill>
                <a:latin typeface="Calibri"/>
                <a:ea typeface="Calibri"/>
                <a:cs typeface="Calibri"/>
                <a:sym typeface="Calibri"/>
              </a:rPr>
              <a:t>We will encourage one another and respectfully acknowledge each other's contributions.</a:t>
            </a:r>
          </a:p>
          <a:p>
            <a:pPr indent="-165100" lvl="0" marL="342900" marR="0" rtl="0" algn="l">
              <a:lnSpc>
                <a:spcPct val="80000"/>
              </a:lnSpc>
              <a:spcBef>
                <a:spcPts val="560"/>
              </a:spcBef>
              <a:spcAft>
                <a:spcPts val="0"/>
              </a:spcAft>
              <a:buClr>
                <a:schemeClr val="dk1"/>
              </a:buClr>
              <a:buFont typeface="Arial"/>
              <a:buNone/>
            </a:pPr>
            <a:r>
              <a:t/>
            </a:r>
            <a:endParaRPr b="0" baseline="0" i="0" sz="2800" u="none" cap="none" strike="noStrike">
              <a:solidFill>
                <a:schemeClr val="dk1"/>
              </a:solidFill>
              <a:latin typeface="Calibri"/>
              <a:ea typeface="Calibri"/>
              <a:cs typeface="Calibri"/>
              <a:sym typeface="Calibri"/>
            </a:endParaRPr>
          </a:p>
        </p:txBody>
      </p:sp>
      <p:pic>
        <p:nvPicPr>
          <p:cNvPr id="121" name="Shape 121"/>
          <p:cNvPicPr preferRelativeResize="0"/>
          <p:nvPr/>
        </p:nvPicPr>
        <p:blipFill>
          <a:blip r:embed="rId3">
            <a:alphaModFix/>
          </a:blip>
          <a:stretch>
            <a:fillRect/>
          </a:stretch>
        </p:blipFill>
        <p:spPr>
          <a:xfrm>
            <a:off x="5515599" y="1086866"/>
            <a:ext cx="2553393" cy="1699162"/>
          </a:xfrm>
          <a:prstGeom prst="rect">
            <a:avLst/>
          </a:prstGeom>
          <a:noFill/>
          <a:ln>
            <a:noFill/>
          </a:ln>
        </p:spPr>
      </p:pic>
      <p:pic>
        <p:nvPicPr>
          <p:cNvPr id="122" name="Shape 122"/>
          <p:cNvPicPr preferRelativeResize="0"/>
          <p:nvPr/>
        </p:nvPicPr>
        <p:blipFill rotWithShape="1">
          <a:blip r:embed="rId4">
            <a:alphaModFix/>
          </a:blip>
          <a:srcRect b="0" l="0" r="0" t="0"/>
          <a:stretch/>
        </p:blipFill>
        <p:spPr>
          <a:xfrm>
            <a:off x="7084661" y="72447"/>
            <a:ext cx="1713600" cy="911599"/>
          </a:xfrm>
          <a:prstGeom prst="rect">
            <a:avLst/>
          </a:prstGeom>
          <a:noFill/>
          <a:ln>
            <a:noFill/>
          </a:ln>
        </p:spPr>
      </p:pic>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